
<file path=[Content_Types].xml><?xml version="1.0" encoding="utf-8"?>
<Types xmlns="http://schemas.openxmlformats.org/package/2006/content-types">
  <Default Extension="doc" ContentType="application/msword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8"/>
  </p:notesMasterIdLst>
  <p:sldIdLst>
    <p:sldId id="273" r:id="rId5"/>
    <p:sldId id="276" r:id="rId6"/>
    <p:sldId id="272" r:id="rId7"/>
    <p:sldId id="274" r:id="rId8"/>
    <p:sldId id="277" r:id="rId9"/>
    <p:sldId id="278" r:id="rId10"/>
    <p:sldId id="280" r:id="rId11"/>
    <p:sldId id="281" r:id="rId12"/>
    <p:sldId id="283" r:id="rId13"/>
    <p:sldId id="284" r:id="rId14"/>
    <p:sldId id="285" r:id="rId15"/>
    <p:sldId id="287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A0757-77C7-4839-9E61-CE2B94874204}" v="1" dt="2022-04-28T13:05:57.874"/>
    <p1510:client id="{EA4C0D9A-0D43-4F09-8925-99C8D11AA2E2}" v="1" dt="2022-04-28T20:30:24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Botha" userId="583db56f6e572325" providerId="LiveId" clId="{EA4C0D9A-0D43-4F09-8925-99C8D11AA2E2}"/>
    <pc:docChg chg="modSld">
      <pc:chgData name="Isabel Botha" userId="583db56f6e572325" providerId="LiveId" clId="{EA4C0D9A-0D43-4F09-8925-99C8D11AA2E2}" dt="2022-04-28T20:30:24.222" v="0"/>
      <pc:docMkLst>
        <pc:docMk/>
      </pc:docMkLst>
      <pc:sldChg chg="modSp">
        <pc:chgData name="Isabel Botha" userId="583db56f6e572325" providerId="LiveId" clId="{EA4C0D9A-0D43-4F09-8925-99C8D11AA2E2}" dt="2022-04-28T20:30:24.222" v="0"/>
        <pc:sldMkLst>
          <pc:docMk/>
          <pc:sldMk cId="3904358821" sldId="285"/>
        </pc:sldMkLst>
        <pc:graphicFrameChg chg="mod">
          <ac:chgData name="Isabel Botha" userId="583db56f6e572325" providerId="LiveId" clId="{EA4C0D9A-0D43-4F09-8925-99C8D11AA2E2}" dt="2022-04-28T20:30:24.222" v="0"/>
          <ac:graphicFrameMkLst>
            <pc:docMk/>
            <pc:sldMk cId="3904358821" sldId="285"/>
            <ac:graphicFrameMk id="8" creationId="{D9DAB4ED-347B-4A6F-B9B1-9207A74D5F30}"/>
          </ac:graphicFrameMkLst>
        </pc:graphicFrameChg>
      </pc:sldChg>
    </pc:docChg>
  </pc:docChgLst>
  <pc:docChgLst>
    <pc:chgData name="Jen Johnstone" userId="39043201-da7a-44bb-8e9d-d36fd91b7677" providerId="ADAL" clId="{3B4A0757-77C7-4839-9E61-CE2B94874204}"/>
    <pc:docChg chg="modSld">
      <pc:chgData name="Jen Johnstone" userId="39043201-da7a-44bb-8e9d-d36fd91b7677" providerId="ADAL" clId="{3B4A0757-77C7-4839-9E61-CE2B94874204}" dt="2022-04-28T13:05:57.869" v="0"/>
      <pc:docMkLst>
        <pc:docMk/>
      </pc:docMkLst>
      <pc:sldChg chg="modSp">
        <pc:chgData name="Jen Johnstone" userId="39043201-da7a-44bb-8e9d-d36fd91b7677" providerId="ADAL" clId="{3B4A0757-77C7-4839-9E61-CE2B94874204}" dt="2022-04-28T13:05:57.869" v="0"/>
        <pc:sldMkLst>
          <pc:docMk/>
          <pc:sldMk cId="3904358821" sldId="285"/>
        </pc:sldMkLst>
        <pc:graphicFrameChg chg="mod">
          <ac:chgData name="Jen Johnstone" userId="39043201-da7a-44bb-8e9d-d36fd91b7677" providerId="ADAL" clId="{3B4A0757-77C7-4839-9E61-CE2B94874204}" dt="2022-04-28T13:05:57.869" v="0"/>
          <ac:graphicFrameMkLst>
            <pc:docMk/>
            <pc:sldMk cId="3904358821" sldId="285"/>
            <ac:graphicFrameMk id="8" creationId="{D9DAB4ED-347B-4A6F-B9B1-9207A74D5F3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11E28-2F9D-45E9-B13D-CC22436B35BE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23A2BB9-8B01-4946-8125-0B44A7829DCF}">
      <dgm:prSet phldrT="[Text]"/>
      <dgm:spPr/>
      <dgm:t>
        <a:bodyPr/>
        <a:lstStyle/>
        <a:p>
          <a:r>
            <a:rPr lang="en-CA" dirty="0"/>
            <a:t>Initiation</a:t>
          </a:r>
        </a:p>
      </dgm:t>
    </dgm:pt>
    <dgm:pt modelId="{9431BE5C-C494-4AA7-B20D-BD93DBF70AF9}" type="parTrans" cxnId="{54B89A77-A2CD-460B-A3DA-05F60CAC3120}">
      <dgm:prSet/>
      <dgm:spPr/>
      <dgm:t>
        <a:bodyPr/>
        <a:lstStyle/>
        <a:p>
          <a:endParaRPr lang="en-CA"/>
        </a:p>
      </dgm:t>
    </dgm:pt>
    <dgm:pt modelId="{11823B45-3ED8-4D9E-93C5-F4C3F0933139}" type="sibTrans" cxnId="{54B89A77-A2CD-460B-A3DA-05F60CAC3120}">
      <dgm:prSet/>
      <dgm:spPr/>
      <dgm:t>
        <a:bodyPr/>
        <a:lstStyle/>
        <a:p>
          <a:endParaRPr lang="en-CA"/>
        </a:p>
      </dgm:t>
    </dgm:pt>
    <dgm:pt modelId="{F9440054-A825-41E9-BBA1-1210E51C4C68}">
      <dgm:prSet phldrT="[Text]"/>
      <dgm:spPr/>
      <dgm:t>
        <a:bodyPr/>
        <a:lstStyle/>
        <a:p>
          <a:r>
            <a:rPr lang="en-CA" dirty="0"/>
            <a:t>Planning</a:t>
          </a:r>
        </a:p>
      </dgm:t>
    </dgm:pt>
    <dgm:pt modelId="{3A5FA058-7E79-4A7D-9F00-42413096C3F5}" type="parTrans" cxnId="{99AF5223-4ACD-4C14-A1C2-0E7AF9B97949}">
      <dgm:prSet/>
      <dgm:spPr/>
      <dgm:t>
        <a:bodyPr/>
        <a:lstStyle/>
        <a:p>
          <a:endParaRPr lang="en-CA"/>
        </a:p>
      </dgm:t>
    </dgm:pt>
    <dgm:pt modelId="{61C3C300-F9AA-4687-B054-BB5E3FB7143D}" type="sibTrans" cxnId="{99AF5223-4ACD-4C14-A1C2-0E7AF9B97949}">
      <dgm:prSet/>
      <dgm:spPr/>
      <dgm:t>
        <a:bodyPr/>
        <a:lstStyle/>
        <a:p>
          <a:endParaRPr lang="en-CA"/>
        </a:p>
      </dgm:t>
    </dgm:pt>
    <dgm:pt modelId="{7B8D6205-4801-4AEA-84B2-058EC6BADA74}">
      <dgm:prSet phldrT="[Text]"/>
      <dgm:spPr/>
      <dgm:t>
        <a:bodyPr/>
        <a:lstStyle/>
        <a:p>
          <a:r>
            <a:rPr lang="en-CA" dirty="0"/>
            <a:t>Executing</a:t>
          </a:r>
        </a:p>
      </dgm:t>
    </dgm:pt>
    <dgm:pt modelId="{96EDD40F-DB12-4783-9C51-EC46EE321B4F}" type="parTrans" cxnId="{0C2E6E0D-AE4F-4961-99B8-0D11A8E030C9}">
      <dgm:prSet/>
      <dgm:spPr/>
      <dgm:t>
        <a:bodyPr/>
        <a:lstStyle/>
        <a:p>
          <a:endParaRPr lang="en-CA"/>
        </a:p>
      </dgm:t>
    </dgm:pt>
    <dgm:pt modelId="{1B4BAA3B-47FB-4ECF-B520-BC1A04D6C52B}" type="sibTrans" cxnId="{0C2E6E0D-AE4F-4961-99B8-0D11A8E030C9}">
      <dgm:prSet/>
      <dgm:spPr/>
      <dgm:t>
        <a:bodyPr/>
        <a:lstStyle/>
        <a:p>
          <a:endParaRPr lang="en-CA"/>
        </a:p>
      </dgm:t>
    </dgm:pt>
    <dgm:pt modelId="{734E321F-612A-4E08-B346-A9020F93232E}">
      <dgm:prSet phldrT="[Text]"/>
      <dgm:spPr/>
      <dgm:t>
        <a:bodyPr/>
        <a:lstStyle/>
        <a:p>
          <a:r>
            <a:rPr lang="en-CA" dirty="0"/>
            <a:t>Monitoring and controlling</a:t>
          </a:r>
        </a:p>
      </dgm:t>
    </dgm:pt>
    <dgm:pt modelId="{C1AAA298-DD5D-4716-8441-570753269D80}" type="parTrans" cxnId="{651E9702-A52B-447E-96DB-5D4C8F984557}">
      <dgm:prSet/>
      <dgm:spPr/>
      <dgm:t>
        <a:bodyPr/>
        <a:lstStyle/>
        <a:p>
          <a:endParaRPr lang="en-CA"/>
        </a:p>
      </dgm:t>
    </dgm:pt>
    <dgm:pt modelId="{D231DCD0-74FD-4876-A650-F1FDD311D7B4}" type="sibTrans" cxnId="{651E9702-A52B-447E-96DB-5D4C8F984557}">
      <dgm:prSet/>
      <dgm:spPr/>
    </dgm:pt>
    <dgm:pt modelId="{95959368-6B0C-4343-A63C-049A0CC69035}">
      <dgm:prSet phldrT="[Text]"/>
      <dgm:spPr/>
      <dgm:t>
        <a:bodyPr/>
        <a:lstStyle/>
        <a:p>
          <a:r>
            <a:rPr lang="en-CA" dirty="0"/>
            <a:t>Closing</a:t>
          </a:r>
        </a:p>
      </dgm:t>
    </dgm:pt>
    <dgm:pt modelId="{CF9BCD51-A9B0-40C0-B107-7CACE3551DA7}" type="parTrans" cxnId="{F0FBE476-E7BB-432B-A5A9-40C8F413EF00}">
      <dgm:prSet/>
      <dgm:spPr/>
      <dgm:t>
        <a:bodyPr/>
        <a:lstStyle/>
        <a:p>
          <a:endParaRPr lang="en-CA"/>
        </a:p>
      </dgm:t>
    </dgm:pt>
    <dgm:pt modelId="{EAE1937C-DCF0-4F43-AC00-1BAC8FD31049}" type="sibTrans" cxnId="{F0FBE476-E7BB-432B-A5A9-40C8F413EF00}">
      <dgm:prSet/>
      <dgm:spPr/>
    </dgm:pt>
    <dgm:pt modelId="{99EA2C98-8512-4AD8-A721-EEBCB8011CC7}" type="pres">
      <dgm:prSet presAssocID="{DFA11E28-2F9D-45E9-B13D-CC22436B35BE}" presName="CompostProcess" presStyleCnt="0">
        <dgm:presLayoutVars>
          <dgm:dir/>
          <dgm:resizeHandles val="exact"/>
        </dgm:presLayoutVars>
      </dgm:prSet>
      <dgm:spPr/>
    </dgm:pt>
    <dgm:pt modelId="{DE893088-84CE-4E1E-860D-813B555265B5}" type="pres">
      <dgm:prSet presAssocID="{DFA11E28-2F9D-45E9-B13D-CC22436B35BE}" presName="arrow" presStyleLbl="bgShp" presStyleIdx="0" presStyleCnt="1"/>
      <dgm:spPr/>
    </dgm:pt>
    <dgm:pt modelId="{3EAB6A0F-B8DF-4907-A006-32587AABCE50}" type="pres">
      <dgm:prSet presAssocID="{DFA11E28-2F9D-45E9-B13D-CC22436B35BE}" presName="linearProcess" presStyleCnt="0"/>
      <dgm:spPr/>
    </dgm:pt>
    <dgm:pt modelId="{07090876-84F2-4EBC-A3F2-843200C5AF75}" type="pres">
      <dgm:prSet presAssocID="{F23A2BB9-8B01-4946-8125-0B44A7829DCF}" presName="textNode" presStyleLbl="node1" presStyleIdx="0" presStyleCnt="5">
        <dgm:presLayoutVars>
          <dgm:bulletEnabled val="1"/>
        </dgm:presLayoutVars>
      </dgm:prSet>
      <dgm:spPr/>
    </dgm:pt>
    <dgm:pt modelId="{CFE26C03-221B-4E7F-AC6E-73E40773F94F}" type="pres">
      <dgm:prSet presAssocID="{11823B45-3ED8-4D9E-93C5-F4C3F0933139}" presName="sibTrans" presStyleCnt="0"/>
      <dgm:spPr/>
    </dgm:pt>
    <dgm:pt modelId="{6DC59E5C-1AF2-46DE-9770-7A3C1A74B774}" type="pres">
      <dgm:prSet presAssocID="{F9440054-A825-41E9-BBA1-1210E51C4C68}" presName="textNode" presStyleLbl="node1" presStyleIdx="1" presStyleCnt="5">
        <dgm:presLayoutVars>
          <dgm:bulletEnabled val="1"/>
        </dgm:presLayoutVars>
      </dgm:prSet>
      <dgm:spPr/>
    </dgm:pt>
    <dgm:pt modelId="{2936A365-6F16-4FFE-BA7B-B56A33BD2484}" type="pres">
      <dgm:prSet presAssocID="{61C3C300-F9AA-4687-B054-BB5E3FB7143D}" presName="sibTrans" presStyleCnt="0"/>
      <dgm:spPr/>
    </dgm:pt>
    <dgm:pt modelId="{B483BE56-AA98-49F1-9976-42065E6A288C}" type="pres">
      <dgm:prSet presAssocID="{7B8D6205-4801-4AEA-84B2-058EC6BADA74}" presName="textNode" presStyleLbl="node1" presStyleIdx="2" presStyleCnt="5">
        <dgm:presLayoutVars>
          <dgm:bulletEnabled val="1"/>
        </dgm:presLayoutVars>
      </dgm:prSet>
      <dgm:spPr/>
    </dgm:pt>
    <dgm:pt modelId="{E6007954-3521-4F95-B005-0CB110C2C680}" type="pres">
      <dgm:prSet presAssocID="{1B4BAA3B-47FB-4ECF-B520-BC1A04D6C52B}" presName="sibTrans" presStyleCnt="0"/>
      <dgm:spPr/>
    </dgm:pt>
    <dgm:pt modelId="{3C276D16-E7AF-4741-94F0-D5EFC83DF9EE}" type="pres">
      <dgm:prSet presAssocID="{734E321F-612A-4E08-B346-A9020F93232E}" presName="textNode" presStyleLbl="node1" presStyleIdx="3" presStyleCnt="5">
        <dgm:presLayoutVars>
          <dgm:bulletEnabled val="1"/>
        </dgm:presLayoutVars>
      </dgm:prSet>
      <dgm:spPr/>
    </dgm:pt>
    <dgm:pt modelId="{CF33DC99-2C37-4E1E-83D1-480FD7DEE36E}" type="pres">
      <dgm:prSet presAssocID="{D231DCD0-74FD-4876-A650-F1FDD311D7B4}" presName="sibTrans" presStyleCnt="0"/>
      <dgm:spPr/>
    </dgm:pt>
    <dgm:pt modelId="{FC313D8C-AE81-4B38-8CC5-2406D2BB0D98}" type="pres">
      <dgm:prSet presAssocID="{95959368-6B0C-4343-A63C-049A0CC6903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13E3900-E46E-4A42-9586-94229BD21719}" type="presOf" srcId="{DFA11E28-2F9D-45E9-B13D-CC22436B35BE}" destId="{99EA2C98-8512-4AD8-A721-EEBCB8011CC7}" srcOrd="0" destOrd="0" presId="urn:microsoft.com/office/officeart/2005/8/layout/hProcess9"/>
    <dgm:cxn modelId="{651E9702-A52B-447E-96DB-5D4C8F984557}" srcId="{DFA11E28-2F9D-45E9-B13D-CC22436B35BE}" destId="{734E321F-612A-4E08-B346-A9020F93232E}" srcOrd="3" destOrd="0" parTransId="{C1AAA298-DD5D-4716-8441-570753269D80}" sibTransId="{D231DCD0-74FD-4876-A650-F1FDD311D7B4}"/>
    <dgm:cxn modelId="{0C2E6E0D-AE4F-4961-99B8-0D11A8E030C9}" srcId="{DFA11E28-2F9D-45E9-B13D-CC22436B35BE}" destId="{7B8D6205-4801-4AEA-84B2-058EC6BADA74}" srcOrd="2" destOrd="0" parTransId="{96EDD40F-DB12-4783-9C51-EC46EE321B4F}" sibTransId="{1B4BAA3B-47FB-4ECF-B520-BC1A04D6C52B}"/>
    <dgm:cxn modelId="{59791A1C-15CB-4EEB-AD31-1BA1591C02C7}" type="presOf" srcId="{F9440054-A825-41E9-BBA1-1210E51C4C68}" destId="{6DC59E5C-1AF2-46DE-9770-7A3C1A74B774}" srcOrd="0" destOrd="0" presId="urn:microsoft.com/office/officeart/2005/8/layout/hProcess9"/>
    <dgm:cxn modelId="{99AF5223-4ACD-4C14-A1C2-0E7AF9B97949}" srcId="{DFA11E28-2F9D-45E9-B13D-CC22436B35BE}" destId="{F9440054-A825-41E9-BBA1-1210E51C4C68}" srcOrd="1" destOrd="0" parTransId="{3A5FA058-7E79-4A7D-9F00-42413096C3F5}" sibTransId="{61C3C300-F9AA-4687-B054-BB5E3FB7143D}"/>
    <dgm:cxn modelId="{1F11FF6D-C805-4871-8294-8AB2940F0B04}" type="presOf" srcId="{F23A2BB9-8B01-4946-8125-0B44A7829DCF}" destId="{07090876-84F2-4EBC-A3F2-843200C5AF75}" srcOrd="0" destOrd="0" presId="urn:microsoft.com/office/officeart/2005/8/layout/hProcess9"/>
    <dgm:cxn modelId="{F0FBE476-E7BB-432B-A5A9-40C8F413EF00}" srcId="{DFA11E28-2F9D-45E9-B13D-CC22436B35BE}" destId="{95959368-6B0C-4343-A63C-049A0CC69035}" srcOrd="4" destOrd="0" parTransId="{CF9BCD51-A9B0-40C0-B107-7CACE3551DA7}" sibTransId="{EAE1937C-DCF0-4F43-AC00-1BAC8FD31049}"/>
    <dgm:cxn modelId="{54B89A77-A2CD-460B-A3DA-05F60CAC3120}" srcId="{DFA11E28-2F9D-45E9-B13D-CC22436B35BE}" destId="{F23A2BB9-8B01-4946-8125-0B44A7829DCF}" srcOrd="0" destOrd="0" parTransId="{9431BE5C-C494-4AA7-B20D-BD93DBF70AF9}" sibTransId="{11823B45-3ED8-4D9E-93C5-F4C3F0933139}"/>
    <dgm:cxn modelId="{E600B58C-6E75-47F4-BEF7-291D3699A08A}" type="presOf" srcId="{95959368-6B0C-4343-A63C-049A0CC69035}" destId="{FC313D8C-AE81-4B38-8CC5-2406D2BB0D98}" srcOrd="0" destOrd="0" presId="urn:microsoft.com/office/officeart/2005/8/layout/hProcess9"/>
    <dgm:cxn modelId="{8D8220DC-9C8D-447A-960E-0B6FCEA418F7}" type="presOf" srcId="{734E321F-612A-4E08-B346-A9020F93232E}" destId="{3C276D16-E7AF-4741-94F0-D5EFC83DF9EE}" srcOrd="0" destOrd="0" presId="urn:microsoft.com/office/officeart/2005/8/layout/hProcess9"/>
    <dgm:cxn modelId="{21C5BEE4-22A3-4F8D-A6AB-C32F63102DB1}" type="presOf" srcId="{7B8D6205-4801-4AEA-84B2-058EC6BADA74}" destId="{B483BE56-AA98-49F1-9976-42065E6A288C}" srcOrd="0" destOrd="0" presId="urn:microsoft.com/office/officeart/2005/8/layout/hProcess9"/>
    <dgm:cxn modelId="{C3E21247-6210-4DAE-AFCE-C8BBA319CCCC}" type="presParOf" srcId="{99EA2C98-8512-4AD8-A721-EEBCB8011CC7}" destId="{DE893088-84CE-4E1E-860D-813B555265B5}" srcOrd="0" destOrd="0" presId="urn:microsoft.com/office/officeart/2005/8/layout/hProcess9"/>
    <dgm:cxn modelId="{3F95DCED-0FE5-4D37-8F13-50F55AC1D71B}" type="presParOf" srcId="{99EA2C98-8512-4AD8-A721-EEBCB8011CC7}" destId="{3EAB6A0F-B8DF-4907-A006-32587AABCE50}" srcOrd="1" destOrd="0" presId="urn:microsoft.com/office/officeart/2005/8/layout/hProcess9"/>
    <dgm:cxn modelId="{81C2FDE5-8A1A-44A4-A67D-0B03517176F3}" type="presParOf" srcId="{3EAB6A0F-B8DF-4907-A006-32587AABCE50}" destId="{07090876-84F2-4EBC-A3F2-843200C5AF75}" srcOrd="0" destOrd="0" presId="urn:microsoft.com/office/officeart/2005/8/layout/hProcess9"/>
    <dgm:cxn modelId="{3B573232-F158-4D5E-BA50-F94F40357BCB}" type="presParOf" srcId="{3EAB6A0F-B8DF-4907-A006-32587AABCE50}" destId="{CFE26C03-221B-4E7F-AC6E-73E40773F94F}" srcOrd="1" destOrd="0" presId="urn:microsoft.com/office/officeart/2005/8/layout/hProcess9"/>
    <dgm:cxn modelId="{DD48295F-7AD0-406C-8DF2-E7EC83E63C7A}" type="presParOf" srcId="{3EAB6A0F-B8DF-4907-A006-32587AABCE50}" destId="{6DC59E5C-1AF2-46DE-9770-7A3C1A74B774}" srcOrd="2" destOrd="0" presId="urn:microsoft.com/office/officeart/2005/8/layout/hProcess9"/>
    <dgm:cxn modelId="{14C0D256-3C6C-4786-9F27-7591B6BC4AF0}" type="presParOf" srcId="{3EAB6A0F-B8DF-4907-A006-32587AABCE50}" destId="{2936A365-6F16-4FFE-BA7B-B56A33BD2484}" srcOrd="3" destOrd="0" presId="urn:microsoft.com/office/officeart/2005/8/layout/hProcess9"/>
    <dgm:cxn modelId="{50A44198-96A6-4A19-BF10-6925A23FDF6F}" type="presParOf" srcId="{3EAB6A0F-B8DF-4907-A006-32587AABCE50}" destId="{B483BE56-AA98-49F1-9976-42065E6A288C}" srcOrd="4" destOrd="0" presId="urn:microsoft.com/office/officeart/2005/8/layout/hProcess9"/>
    <dgm:cxn modelId="{47E39ABC-6ABD-4611-83CC-31597AED675E}" type="presParOf" srcId="{3EAB6A0F-B8DF-4907-A006-32587AABCE50}" destId="{E6007954-3521-4F95-B005-0CB110C2C680}" srcOrd="5" destOrd="0" presId="urn:microsoft.com/office/officeart/2005/8/layout/hProcess9"/>
    <dgm:cxn modelId="{54DB0198-0137-4528-A67D-756EA33C8338}" type="presParOf" srcId="{3EAB6A0F-B8DF-4907-A006-32587AABCE50}" destId="{3C276D16-E7AF-4741-94F0-D5EFC83DF9EE}" srcOrd="6" destOrd="0" presId="urn:microsoft.com/office/officeart/2005/8/layout/hProcess9"/>
    <dgm:cxn modelId="{9B0D462E-929F-4338-871B-EB2EE7F2F947}" type="presParOf" srcId="{3EAB6A0F-B8DF-4907-A006-32587AABCE50}" destId="{CF33DC99-2C37-4E1E-83D1-480FD7DEE36E}" srcOrd="7" destOrd="0" presId="urn:microsoft.com/office/officeart/2005/8/layout/hProcess9"/>
    <dgm:cxn modelId="{2B3461D4-ED6E-4F67-9934-2CD8237088D8}" type="presParOf" srcId="{3EAB6A0F-B8DF-4907-A006-32587AABCE50}" destId="{FC313D8C-AE81-4B38-8CC5-2406D2BB0D9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2CCF5-8672-4E2B-927A-F2EF8AD1E5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DFFD0D6-3A3F-4404-AB38-C5FEECF1B6FB}">
      <dgm:prSet phldrT="[Text]"/>
      <dgm:spPr/>
      <dgm:t>
        <a:bodyPr/>
        <a:lstStyle/>
        <a:p>
          <a:r>
            <a:rPr lang="en-CA" dirty="0"/>
            <a:t>S</a:t>
          </a:r>
        </a:p>
      </dgm:t>
    </dgm:pt>
    <dgm:pt modelId="{342E24B8-60FB-4225-91F0-1884EA9C6851}" type="parTrans" cxnId="{D8AA5F02-8DC3-42E8-96B4-698BDB3EAC74}">
      <dgm:prSet/>
      <dgm:spPr/>
      <dgm:t>
        <a:bodyPr/>
        <a:lstStyle/>
        <a:p>
          <a:endParaRPr lang="en-CA"/>
        </a:p>
      </dgm:t>
    </dgm:pt>
    <dgm:pt modelId="{43CF25BB-08D6-44B8-B3CE-ADB6FD430FB8}" type="sibTrans" cxnId="{D8AA5F02-8DC3-42E8-96B4-698BDB3EAC74}">
      <dgm:prSet/>
      <dgm:spPr/>
      <dgm:t>
        <a:bodyPr/>
        <a:lstStyle/>
        <a:p>
          <a:endParaRPr lang="en-CA"/>
        </a:p>
      </dgm:t>
    </dgm:pt>
    <dgm:pt modelId="{C707F0DA-4CF2-4358-9272-3F035ED323FA}">
      <dgm:prSet phldrT="[Text]"/>
      <dgm:spPr/>
      <dgm:t>
        <a:bodyPr/>
        <a:lstStyle/>
        <a:p>
          <a:r>
            <a:rPr lang="en-CA" dirty="0"/>
            <a:t>Specific</a:t>
          </a:r>
        </a:p>
      </dgm:t>
    </dgm:pt>
    <dgm:pt modelId="{3B933F41-8EF9-4526-9A1A-BEF2A55EBAB4}" type="parTrans" cxnId="{0CABFFA2-1254-4C04-8664-5E53B773C58D}">
      <dgm:prSet/>
      <dgm:spPr/>
      <dgm:t>
        <a:bodyPr/>
        <a:lstStyle/>
        <a:p>
          <a:endParaRPr lang="en-CA"/>
        </a:p>
      </dgm:t>
    </dgm:pt>
    <dgm:pt modelId="{1659C506-172B-4073-A379-B0ECB1B886CD}" type="sibTrans" cxnId="{0CABFFA2-1254-4C04-8664-5E53B773C58D}">
      <dgm:prSet/>
      <dgm:spPr/>
      <dgm:t>
        <a:bodyPr/>
        <a:lstStyle/>
        <a:p>
          <a:endParaRPr lang="en-CA"/>
        </a:p>
      </dgm:t>
    </dgm:pt>
    <dgm:pt modelId="{0BEE56A8-0598-4FB7-9700-00E1FABCCB8C}">
      <dgm:prSet phldrT="[Text]"/>
      <dgm:spPr/>
      <dgm:t>
        <a:bodyPr/>
        <a:lstStyle/>
        <a:p>
          <a:r>
            <a:rPr lang="en-CA" dirty="0"/>
            <a:t>M</a:t>
          </a:r>
        </a:p>
      </dgm:t>
    </dgm:pt>
    <dgm:pt modelId="{B1DA91B8-C5B1-4D9D-9F31-C4D74777922F}" type="parTrans" cxnId="{955A9EA6-BC7C-4E6E-9DB1-B3329C092360}">
      <dgm:prSet/>
      <dgm:spPr/>
      <dgm:t>
        <a:bodyPr/>
        <a:lstStyle/>
        <a:p>
          <a:endParaRPr lang="en-CA"/>
        </a:p>
      </dgm:t>
    </dgm:pt>
    <dgm:pt modelId="{2489EC42-2BD8-4625-8047-BA1D29C5A948}" type="sibTrans" cxnId="{955A9EA6-BC7C-4E6E-9DB1-B3329C092360}">
      <dgm:prSet/>
      <dgm:spPr/>
      <dgm:t>
        <a:bodyPr/>
        <a:lstStyle/>
        <a:p>
          <a:endParaRPr lang="en-CA"/>
        </a:p>
      </dgm:t>
    </dgm:pt>
    <dgm:pt modelId="{49840778-EE69-4039-A85E-658E1371107C}">
      <dgm:prSet phldrT="[Text]"/>
      <dgm:spPr/>
      <dgm:t>
        <a:bodyPr/>
        <a:lstStyle/>
        <a:p>
          <a:r>
            <a:rPr lang="en-CA" dirty="0"/>
            <a:t>Measurable</a:t>
          </a:r>
        </a:p>
      </dgm:t>
    </dgm:pt>
    <dgm:pt modelId="{E522D9B8-8D20-4BFF-B18B-8F73FC42319E}" type="parTrans" cxnId="{06493D6C-1F2E-4348-B1FF-B234F0FD72B6}">
      <dgm:prSet/>
      <dgm:spPr/>
      <dgm:t>
        <a:bodyPr/>
        <a:lstStyle/>
        <a:p>
          <a:endParaRPr lang="en-CA"/>
        </a:p>
      </dgm:t>
    </dgm:pt>
    <dgm:pt modelId="{8514064A-DBEF-414A-A597-C60236D9DA72}" type="sibTrans" cxnId="{06493D6C-1F2E-4348-B1FF-B234F0FD72B6}">
      <dgm:prSet/>
      <dgm:spPr/>
      <dgm:t>
        <a:bodyPr/>
        <a:lstStyle/>
        <a:p>
          <a:endParaRPr lang="en-CA"/>
        </a:p>
      </dgm:t>
    </dgm:pt>
    <dgm:pt modelId="{C38C978C-2975-4A48-81C4-D1A6D8990B65}">
      <dgm:prSet phldrT="[Text]"/>
      <dgm:spPr/>
      <dgm:t>
        <a:bodyPr/>
        <a:lstStyle/>
        <a:p>
          <a:r>
            <a:rPr lang="en-CA" dirty="0"/>
            <a:t>A</a:t>
          </a:r>
        </a:p>
      </dgm:t>
    </dgm:pt>
    <dgm:pt modelId="{FBEE4530-6775-45A9-9ED5-57B450A701DC}" type="parTrans" cxnId="{230EBCBB-0BFC-4E24-8BED-C594B16C786D}">
      <dgm:prSet/>
      <dgm:spPr/>
      <dgm:t>
        <a:bodyPr/>
        <a:lstStyle/>
        <a:p>
          <a:endParaRPr lang="en-CA"/>
        </a:p>
      </dgm:t>
    </dgm:pt>
    <dgm:pt modelId="{110E13C7-7938-49A8-A868-F8C81648C230}" type="sibTrans" cxnId="{230EBCBB-0BFC-4E24-8BED-C594B16C786D}">
      <dgm:prSet/>
      <dgm:spPr/>
      <dgm:t>
        <a:bodyPr/>
        <a:lstStyle/>
        <a:p>
          <a:endParaRPr lang="en-CA"/>
        </a:p>
      </dgm:t>
    </dgm:pt>
    <dgm:pt modelId="{50AD4E76-8447-4E67-B498-9AB0F177A12D}">
      <dgm:prSet phldrT="[Text]"/>
      <dgm:spPr/>
      <dgm:t>
        <a:bodyPr/>
        <a:lstStyle/>
        <a:p>
          <a:r>
            <a:rPr lang="en-CA" dirty="0"/>
            <a:t>Time Bound</a:t>
          </a:r>
        </a:p>
      </dgm:t>
    </dgm:pt>
    <dgm:pt modelId="{10F28EAD-1ED9-48C8-B4E1-20D1A7141DF4}" type="parTrans" cxnId="{3325A99F-422F-4041-9606-BE3743E77F68}">
      <dgm:prSet/>
      <dgm:spPr/>
      <dgm:t>
        <a:bodyPr/>
        <a:lstStyle/>
        <a:p>
          <a:endParaRPr lang="en-CA"/>
        </a:p>
      </dgm:t>
    </dgm:pt>
    <dgm:pt modelId="{4785F3A1-C5E2-4B7E-AA4D-D7385000300C}" type="sibTrans" cxnId="{3325A99F-422F-4041-9606-BE3743E77F68}">
      <dgm:prSet/>
      <dgm:spPr/>
      <dgm:t>
        <a:bodyPr/>
        <a:lstStyle/>
        <a:p>
          <a:endParaRPr lang="en-CA"/>
        </a:p>
      </dgm:t>
    </dgm:pt>
    <dgm:pt modelId="{D5F93748-7C55-443A-A900-6B6A94442AD0}">
      <dgm:prSet phldrT="[Text]"/>
      <dgm:spPr/>
      <dgm:t>
        <a:bodyPr/>
        <a:lstStyle/>
        <a:p>
          <a:r>
            <a:rPr lang="en-CA" dirty="0"/>
            <a:t>T</a:t>
          </a:r>
        </a:p>
      </dgm:t>
    </dgm:pt>
    <dgm:pt modelId="{795F9CCD-8421-4C54-A4D1-BA107D601593}" type="parTrans" cxnId="{828D371C-181A-4849-BB55-AF811B32B4FC}">
      <dgm:prSet/>
      <dgm:spPr/>
      <dgm:t>
        <a:bodyPr/>
        <a:lstStyle/>
        <a:p>
          <a:endParaRPr lang="en-CA"/>
        </a:p>
      </dgm:t>
    </dgm:pt>
    <dgm:pt modelId="{53BD7286-CC91-48CA-BA5E-46869F29CEE2}" type="sibTrans" cxnId="{828D371C-181A-4849-BB55-AF811B32B4FC}">
      <dgm:prSet/>
      <dgm:spPr/>
      <dgm:t>
        <a:bodyPr/>
        <a:lstStyle/>
        <a:p>
          <a:endParaRPr lang="en-CA"/>
        </a:p>
      </dgm:t>
    </dgm:pt>
    <dgm:pt modelId="{19940401-FCB0-40B8-97ED-C4BE3785D456}">
      <dgm:prSet phldrT="[Text]"/>
      <dgm:spPr/>
      <dgm:t>
        <a:bodyPr/>
        <a:lstStyle/>
        <a:p>
          <a:r>
            <a:rPr lang="en-CA" dirty="0"/>
            <a:t>R</a:t>
          </a:r>
        </a:p>
      </dgm:t>
    </dgm:pt>
    <dgm:pt modelId="{C4FD44F4-802A-455A-86F3-1052D2A469ED}" type="parTrans" cxnId="{AC0ED8F5-B929-4634-8634-0BD01BD95725}">
      <dgm:prSet/>
      <dgm:spPr/>
      <dgm:t>
        <a:bodyPr/>
        <a:lstStyle/>
        <a:p>
          <a:endParaRPr lang="en-CA"/>
        </a:p>
      </dgm:t>
    </dgm:pt>
    <dgm:pt modelId="{EC31080D-9D67-47B0-A0CF-157D51D621A2}" type="sibTrans" cxnId="{AC0ED8F5-B929-4634-8634-0BD01BD95725}">
      <dgm:prSet/>
      <dgm:spPr/>
      <dgm:t>
        <a:bodyPr/>
        <a:lstStyle/>
        <a:p>
          <a:endParaRPr lang="en-CA"/>
        </a:p>
      </dgm:t>
    </dgm:pt>
    <dgm:pt modelId="{493FFCD7-90C3-497A-A600-78A3A017CFBB}">
      <dgm:prSet phldrT="[Text]"/>
      <dgm:spPr/>
      <dgm:t>
        <a:bodyPr/>
        <a:lstStyle/>
        <a:p>
          <a:r>
            <a:rPr lang="en-CA" dirty="0"/>
            <a:t>Relevant</a:t>
          </a:r>
        </a:p>
      </dgm:t>
    </dgm:pt>
    <dgm:pt modelId="{8FA5A892-59A6-4A35-A00F-828836244DA6}" type="parTrans" cxnId="{26738AC1-570B-4420-83B5-BF8F2FBA4EEB}">
      <dgm:prSet/>
      <dgm:spPr/>
      <dgm:t>
        <a:bodyPr/>
        <a:lstStyle/>
        <a:p>
          <a:endParaRPr lang="en-CA"/>
        </a:p>
      </dgm:t>
    </dgm:pt>
    <dgm:pt modelId="{9ADF5BCA-334B-4C48-87E2-B4AFD3DBAE7F}" type="sibTrans" cxnId="{26738AC1-570B-4420-83B5-BF8F2FBA4EEB}">
      <dgm:prSet/>
      <dgm:spPr/>
      <dgm:t>
        <a:bodyPr/>
        <a:lstStyle/>
        <a:p>
          <a:endParaRPr lang="en-CA"/>
        </a:p>
      </dgm:t>
    </dgm:pt>
    <dgm:pt modelId="{C1B95482-B4FE-456C-BF3A-65075D364398}">
      <dgm:prSet phldrT="[Text]"/>
      <dgm:spPr/>
      <dgm:t>
        <a:bodyPr/>
        <a:lstStyle/>
        <a:p>
          <a:r>
            <a:rPr lang="en-CA" dirty="0"/>
            <a:t>Achievable</a:t>
          </a:r>
        </a:p>
      </dgm:t>
    </dgm:pt>
    <dgm:pt modelId="{A03D2A4C-B88E-4AD7-977B-CC32E9D99634}" type="parTrans" cxnId="{32FBFD45-6DB4-4111-955A-8F5518B805F8}">
      <dgm:prSet/>
      <dgm:spPr/>
      <dgm:t>
        <a:bodyPr/>
        <a:lstStyle/>
        <a:p>
          <a:endParaRPr lang="en-CA"/>
        </a:p>
      </dgm:t>
    </dgm:pt>
    <dgm:pt modelId="{6682148E-BD4D-451A-B640-652E7FE46267}" type="sibTrans" cxnId="{32FBFD45-6DB4-4111-955A-8F5518B805F8}">
      <dgm:prSet/>
      <dgm:spPr/>
      <dgm:t>
        <a:bodyPr/>
        <a:lstStyle/>
        <a:p>
          <a:endParaRPr lang="en-CA"/>
        </a:p>
      </dgm:t>
    </dgm:pt>
    <dgm:pt modelId="{68C1DCED-0DFC-4318-9138-C6C08DDFF4AC}" type="pres">
      <dgm:prSet presAssocID="{8A22CCF5-8672-4E2B-927A-F2EF8AD1E5D1}" presName="Name0" presStyleCnt="0">
        <dgm:presLayoutVars>
          <dgm:dir/>
          <dgm:animLvl val="lvl"/>
          <dgm:resizeHandles val="exact"/>
        </dgm:presLayoutVars>
      </dgm:prSet>
      <dgm:spPr/>
    </dgm:pt>
    <dgm:pt modelId="{98433EC3-19EF-437F-A8D2-55BCEC9FEFD7}" type="pres">
      <dgm:prSet presAssocID="{1DFFD0D6-3A3F-4404-AB38-C5FEECF1B6FB}" presName="linNode" presStyleCnt="0"/>
      <dgm:spPr/>
    </dgm:pt>
    <dgm:pt modelId="{5019BF93-18B6-4589-8B4F-668F7D32C5DF}" type="pres">
      <dgm:prSet presAssocID="{1DFFD0D6-3A3F-4404-AB38-C5FEECF1B6F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A7D8966-610F-490E-BBE9-AC1586AFD544}" type="pres">
      <dgm:prSet presAssocID="{1DFFD0D6-3A3F-4404-AB38-C5FEECF1B6FB}" presName="descendantText" presStyleLbl="alignAccFollowNode1" presStyleIdx="0" presStyleCnt="5">
        <dgm:presLayoutVars>
          <dgm:bulletEnabled val="1"/>
        </dgm:presLayoutVars>
      </dgm:prSet>
      <dgm:spPr/>
    </dgm:pt>
    <dgm:pt modelId="{D13DBF60-44A7-48E1-B27D-64C98335377A}" type="pres">
      <dgm:prSet presAssocID="{43CF25BB-08D6-44B8-B3CE-ADB6FD430FB8}" presName="sp" presStyleCnt="0"/>
      <dgm:spPr/>
    </dgm:pt>
    <dgm:pt modelId="{D8D39FE8-5F14-4F61-90B3-9E321933B547}" type="pres">
      <dgm:prSet presAssocID="{0BEE56A8-0598-4FB7-9700-00E1FABCCB8C}" presName="linNode" presStyleCnt="0"/>
      <dgm:spPr/>
    </dgm:pt>
    <dgm:pt modelId="{54EA58E2-06FF-45C7-94C5-D800CB2280FE}" type="pres">
      <dgm:prSet presAssocID="{0BEE56A8-0598-4FB7-9700-00E1FABCCB8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DC37D3B-9D32-4E39-8593-BDC4414D7A4A}" type="pres">
      <dgm:prSet presAssocID="{0BEE56A8-0598-4FB7-9700-00E1FABCCB8C}" presName="descendantText" presStyleLbl="alignAccFollowNode1" presStyleIdx="1" presStyleCnt="5">
        <dgm:presLayoutVars>
          <dgm:bulletEnabled val="1"/>
        </dgm:presLayoutVars>
      </dgm:prSet>
      <dgm:spPr/>
    </dgm:pt>
    <dgm:pt modelId="{5024FC8C-63CE-4C7D-BFA4-0653D9441804}" type="pres">
      <dgm:prSet presAssocID="{2489EC42-2BD8-4625-8047-BA1D29C5A948}" presName="sp" presStyleCnt="0"/>
      <dgm:spPr/>
    </dgm:pt>
    <dgm:pt modelId="{F1E7E3AB-D5A2-4100-8CAE-05A0BEEF9F30}" type="pres">
      <dgm:prSet presAssocID="{C38C978C-2975-4A48-81C4-D1A6D8990B65}" presName="linNode" presStyleCnt="0"/>
      <dgm:spPr/>
    </dgm:pt>
    <dgm:pt modelId="{E6881D02-0D73-469E-8712-0F7F160A08F8}" type="pres">
      <dgm:prSet presAssocID="{C38C978C-2975-4A48-81C4-D1A6D8990B6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5CD72B8-1FD3-43BE-96D8-5436C3681B7F}" type="pres">
      <dgm:prSet presAssocID="{C38C978C-2975-4A48-81C4-D1A6D8990B65}" presName="descendantText" presStyleLbl="alignAccFollowNode1" presStyleIdx="2" presStyleCnt="5">
        <dgm:presLayoutVars>
          <dgm:bulletEnabled val="1"/>
        </dgm:presLayoutVars>
      </dgm:prSet>
      <dgm:spPr/>
    </dgm:pt>
    <dgm:pt modelId="{4CA7A8AA-A848-4628-8492-7D938D48958B}" type="pres">
      <dgm:prSet presAssocID="{110E13C7-7938-49A8-A868-F8C81648C230}" presName="sp" presStyleCnt="0"/>
      <dgm:spPr/>
    </dgm:pt>
    <dgm:pt modelId="{955994A4-A771-467E-93AA-57622196FFBA}" type="pres">
      <dgm:prSet presAssocID="{19940401-FCB0-40B8-97ED-C4BE3785D456}" presName="linNode" presStyleCnt="0"/>
      <dgm:spPr/>
    </dgm:pt>
    <dgm:pt modelId="{9865D95D-4551-48B4-9980-93EE0D8A9793}" type="pres">
      <dgm:prSet presAssocID="{19940401-FCB0-40B8-97ED-C4BE3785D45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AEED19B-87B1-49A8-9205-E842C701B64A}" type="pres">
      <dgm:prSet presAssocID="{19940401-FCB0-40B8-97ED-C4BE3785D456}" presName="descendantText" presStyleLbl="alignAccFollowNode1" presStyleIdx="3" presStyleCnt="5">
        <dgm:presLayoutVars>
          <dgm:bulletEnabled val="1"/>
        </dgm:presLayoutVars>
      </dgm:prSet>
      <dgm:spPr/>
    </dgm:pt>
    <dgm:pt modelId="{D48C9DBC-0906-4782-9600-C46BF7CDE508}" type="pres">
      <dgm:prSet presAssocID="{EC31080D-9D67-47B0-A0CF-157D51D621A2}" presName="sp" presStyleCnt="0"/>
      <dgm:spPr/>
    </dgm:pt>
    <dgm:pt modelId="{48F9393A-4443-4D4D-9220-BF474A735CAA}" type="pres">
      <dgm:prSet presAssocID="{D5F93748-7C55-443A-A900-6B6A94442AD0}" presName="linNode" presStyleCnt="0"/>
      <dgm:spPr/>
    </dgm:pt>
    <dgm:pt modelId="{49232C59-2E7B-4B8D-B33A-9A6E44788E8A}" type="pres">
      <dgm:prSet presAssocID="{D5F93748-7C55-443A-A900-6B6A94442AD0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B199738-1010-493A-8E0D-69F752C0F329}" type="pres">
      <dgm:prSet presAssocID="{D5F93748-7C55-443A-A900-6B6A94442AD0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D8AA5F02-8DC3-42E8-96B4-698BDB3EAC74}" srcId="{8A22CCF5-8672-4E2B-927A-F2EF8AD1E5D1}" destId="{1DFFD0D6-3A3F-4404-AB38-C5FEECF1B6FB}" srcOrd="0" destOrd="0" parTransId="{342E24B8-60FB-4225-91F0-1884EA9C6851}" sibTransId="{43CF25BB-08D6-44B8-B3CE-ADB6FD430FB8}"/>
    <dgm:cxn modelId="{828D371C-181A-4849-BB55-AF811B32B4FC}" srcId="{8A22CCF5-8672-4E2B-927A-F2EF8AD1E5D1}" destId="{D5F93748-7C55-443A-A900-6B6A94442AD0}" srcOrd="4" destOrd="0" parTransId="{795F9CCD-8421-4C54-A4D1-BA107D601593}" sibTransId="{53BD7286-CC91-48CA-BA5E-46869F29CEE2}"/>
    <dgm:cxn modelId="{3F4CEF2D-EECF-4D5D-9B81-02522526B2D1}" type="presOf" srcId="{493FFCD7-90C3-497A-A600-78A3A017CFBB}" destId="{AAEED19B-87B1-49A8-9205-E842C701B64A}" srcOrd="0" destOrd="0" presId="urn:microsoft.com/office/officeart/2005/8/layout/vList5"/>
    <dgm:cxn modelId="{9BF2EB30-F329-48E4-8AF2-969DB2D558BC}" type="presOf" srcId="{8A22CCF5-8672-4E2B-927A-F2EF8AD1E5D1}" destId="{68C1DCED-0DFC-4318-9138-C6C08DDFF4AC}" srcOrd="0" destOrd="0" presId="urn:microsoft.com/office/officeart/2005/8/layout/vList5"/>
    <dgm:cxn modelId="{32FBFD45-6DB4-4111-955A-8F5518B805F8}" srcId="{C38C978C-2975-4A48-81C4-D1A6D8990B65}" destId="{C1B95482-B4FE-456C-BF3A-65075D364398}" srcOrd="0" destOrd="0" parTransId="{A03D2A4C-B88E-4AD7-977B-CC32E9D99634}" sibTransId="{6682148E-BD4D-451A-B640-652E7FE46267}"/>
    <dgm:cxn modelId="{06493D6C-1F2E-4348-B1FF-B234F0FD72B6}" srcId="{0BEE56A8-0598-4FB7-9700-00E1FABCCB8C}" destId="{49840778-EE69-4039-A85E-658E1371107C}" srcOrd="0" destOrd="0" parTransId="{E522D9B8-8D20-4BFF-B18B-8F73FC42319E}" sibTransId="{8514064A-DBEF-414A-A597-C60236D9DA72}"/>
    <dgm:cxn modelId="{2E29986C-05A7-464F-9135-8CFC18C9FA86}" type="presOf" srcId="{19940401-FCB0-40B8-97ED-C4BE3785D456}" destId="{9865D95D-4551-48B4-9980-93EE0D8A9793}" srcOrd="0" destOrd="0" presId="urn:microsoft.com/office/officeart/2005/8/layout/vList5"/>
    <dgm:cxn modelId="{C2842850-2CF2-4B05-80FC-56917EEADFE9}" type="presOf" srcId="{49840778-EE69-4039-A85E-658E1371107C}" destId="{7DC37D3B-9D32-4E39-8593-BDC4414D7A4A}" srcOrd="0" destOrd="0" presId="urn:microsoft.com/office/officeart/2005/8/layout/vList5"/>
    <dgm:cxn modelId="{457C8052-F30B-4983-A8E8-D937DF856AE0}" type="presOf" srcId="{C707F0DA-4CF2-4358-9272-3F035ED323FA}" destId="{2A7D8966-610F-490E-BBE9-AC1586AFD544}" srcOrd="0" destOrd="0" presId="urn:microsoft.com/office/officeart/2005/8/layout/vList5"/>
    <dgm:cxn modelId="{F64E3390-DD03-4869-8E0E-C23ABFE9B5B9}" type="presOf" srcId="{D5F93748-7C55-443A-A900-6B6A94442AD0}" destId="{49232C59-2E7B-4B8D-B33A-9A6E44788E8A}" srcOrd="0" destOrd="0" presId="urn:microsoft.com/office/officeart/2005/8/layout/vList5"/>
    <dgm:cxn modelId="{AFC5AD91-027C-4B13-99DB-6C604FD4932E}" type="presOf" srcId="{C1B95482-B4FE-456C-BF3A-65075D364398}" destId="{45CD72B8-1FD3-43BE-96D8-5436C3681B7F}" srcOrd="0" destOrd="0" presId="urn:microsoft.com/office/officeart/2005/8/layout/vList5"/>
    <dgm:cxn modelId="{DF60A29C-E7F8-440C-B340-CDFF717F6246}" type="presOf" srcId="{1DFFD0D6-3A3F-4404-AB38-C5FEECF1B6FB}" destId="{5019BF93-18B6-4589-8B4F-668F7D32C5DF}" srcOrd="0" destOrd="0" presId="urn:microsoft.com/office/officeart/2005/8/layout/vList5"/>
    <dgm:cxn modelId="{3325A99F-422F-4041-9606-BE3743E77F68}" srcId="{D5F93748-7C55-443A-A900-6B6A94442AD0}" destId="{50AD4E76-8447-4E67-B498-9AB0F177A12D}" srcOrd="0" destOrd="0" parTransId="{10F28EAD-1ED9-48C8-B4E1-20D1A7141DF4}" sibTransId="{4785F3A1-C5E2-4B7E-AA4D-D7385000300C}"/>
    <dgm:cxn modelId="{0CABFFA2-1254-4C04-8664-5E53B773C58D}" srcId="{1DFFD0D6-3A3F-4404-AB38-C5FEECF1B6FB}" destId="{C707F0DA-4CF2-4358-9272-3F035ED323FA}" srcOrd="0" destOrd="0" parTransId="{3B933F41-8EF9-4526-9A1A-BEF2A55EBAB4}" sibTransId="{1659C506-172B-4073-A379-B0ECB1B886CD}"/>
    <dgm:cxn modelId="{13C4CDA4-4D8F-4F18-8D37-559E0154421C}" type="presOf" srcId="{C38C978C-2975-4A48-81C4-D1A6D8990B65}" destId="{E6881D02-0D73-469E-8712-0F7F160A08F8}" srcOrd="0" destOrd="0" presId="urn:microsoft.com/office/officeart/2005/8/layout/vList5"/>
    <dgm:cxn modelId="{955A9EA6-BC7C-4E6E-9DB1-B3329C092360}" srcId="{8A22CCF5-8672-4E2B-927A-F2EF8AD1E5D1}" destId="{0BEE56A8-0598-4FB7-9700-00E1FABCCB8C}" srcOrd="1" destOrd="0" parTransId="{B1DA91B8-C5B1-4D9D-9F31-C4D74777922F}" sibTransId="{2489EC42-2BD8-4625-8047-BA1D29C5A948}"/>
    <dgm:cxn modelId="{230EBCBB-0BFC-4E24-8BED-C594B16C786D}" srcId="{8A22CCF5-8672-4E2B-927A-F2EF8AD1E5D1}" destId="{C38C978C-2975-4A48-81C4-D1A6D8990B65}" srcOrd="2" destOrd="0" parTransId="{FBEE4530-6775-45A9-9ED5-57B450A701DC}" sibTransId="{110E13C7-7938-49A8-A868-F8C81648C230}"/>
    <dgm:cxn modelId="{26738AC1-570B-4420-83B5-BF8F2FBA4EEB}" srcId="{19940401-FCB0-40B8-97ED-C4BE3785D456}" destId="{493FFCD7-90C3-497A-A600-78A3A017CFBB}" srcOrd="0" destOrd="0" parTransId="{8FA5A892-59A6-4A35-A00F-828836244DA6}" sibTransId="{9ADF5BCA-334B-4C48-87E2-B4AFD3DBAE7F}"/>
    <dgm:cxn modelId="{9A1E95E0-2852-4315-9D88-631732C48DDD}" type="presOf" srcId="{50AD4E76-8447-4E67-B498-9AB0F177A12D}" destId="{3B199738-1010-493A-8E0D-69F752C0F329}" srcOrd="0" destOrd="0" presId="urn:microsoft.com/office/officeart/2005/8/layout/vList5"/>
    <dgm:cxn modelId="{AC0ED8F5-B929-4634-8634-0BD01BD95725}" srcId="{8A22CCF5-8672-4E2B-927A-F2EF8AD1E5D1}" destId="{19940401-FCB0-40B8-97ED-C4BE3785D456}" srcOrd="3" destOrd="0" parTransId="{C4FD44F4-802A-455A-86F3-1052D2A469ED}" sibTransId="{EC31080D-9D67-47B0-A0CF-157D51D621A2}"/>
    <dgm:cxn modelId="{C27C79F8-107D-49F1-A529-E4F49B76D7F0}" type="presOf" srcId="{0BEE56A8-0598-4FB7-9700-00E1FABCCB8C}" destId="{54EA58E2-06FF-45C7-94C5-D800CB2280FE}" srcOrd="0" destOrd="0" presId="urn:microsoft.com/office/officeart/2005/8/layout/vList5"/>
    <dgm:cxn modelId="{2FEC2E38-B959-4FFF-A9C4-2716563BB4F4}" type="presParOf" srcId="{68C1DCED-0DFC-4318-9138-C6C08DDFF4AC}" destId="{98433EC3-19EF-437F-A8D2-55BCEC9FEFD7}" srcOrd="0" destOrd="0" presId="urn:microsoft.com/office/officeart/2005/8/layout/vList5"/>
    <dgm:cxn modelId="{E7583E2C-FEA5-455F-A3D3-2455D447538D}" type="presParOf" srcId="{98433EC3-19EF-437F-A8D2-55BCEC9FEFD7}" destId="{5019BF93-18B6-4589-8B4F-668F7D32C5DF}" srcOrd="0" destOrd="0" presId="urn:microsoft.com/office/officeart/2005/8/layout/vList5"/>
    <dgm:cxn modelId="{FF834553-05C7-41DF-83CC-1DB2DDAA8C98}" type="presParOf" srcId="{98433EC3-19EF-437F-A8D2-55BCEC9FEFD7}" destId="{2A7D8966-610F-490E-BBE9-AC1586AFD544}" srcOrd="1" destOrd="0" presId="urn:microsoft.com/office/officeart/2005/8/layout/vList5"/>
    <dgm:cxn modelId="{174094CE-F0C7-4E86-9EE2-8E4804AE7BAA}" type="presParOf" srcId="{68C1DCED-0DFC-4318-9138-C6C08DDFF4AC}" destId="{D13DBF60-44A7-48E1-B27D-64C98335377A}" srcOrd="1" destOrd="0" presId="urn:microsoft.com/office/officeart/2005/8/layout/vList5"/>
    <dgm:cxn modelId="{499E8130-1513-4375-896F-1126C1476213}" type="presParOf" srcId="{68C1DCED-0DFC-4318-9138-C6C08DDFF4AC}" destId="{D8D39FE8-5F14-4F61-90B3-9E321933B547}" srcOrd="2" destOrd="0" presId="urn:microsoft.com/office/officeart/2005/8/layout/vList5"/>
    <dgm:cxn modelId="{F3EBD58D-1B62-4FCB-BF34-BEEC89200F34}" type="presParOf" srcId="{D8D39FE8-5F14-4F61-90B3-9E321933B547}" destId="{54EA58E2-06FF-45C7-94C5-D800CB2280FE}" srcOrd="0" destOrd="0" presId="urn:microsoft.com/office/officeart/2005/8/layout/vList5"/>
    <dgm:cxn modelId="{2EF473B8-FE20-47F1-97B8-3EA2C43BC6D8}" type="presParOf" srcId="{D8D39FE8-5F14-4F61-90B3-9E321933B547}" destId="{7DC37D3B-9D32-4E39-8593-BDC4414D7A4A}" srcOrd="1" destOrd="0" presId="urn:microsoft.com/office/officeart/2005/8/layout/vList5"/>
    <dgm:cxn modelId="{46C48EB5-D1C1-4694-BA00-A201F30D2BF5}" type="presParOf" srcId="{68C1DCED-0DFC-4318-9138-C6C08DDFF4AC}" destId="{5024FC8C-63CE-4C7D-BFA4-0653D9441804}" srcOrd="3" destOrd="0" presId="urn:microsoft.com/office/officeart/2005/8/layout/vList5"/>
    <dgm:cxn modelId="{E11AC4DB-7021-4588-B79A-8CF09F8B7CF6}" type="presParOf" srcId="{68C1DCED-0DFC-4318-9138-C6C08DDFF4AC}" destId="{F1E7E3AB-D5A2-4100-8CAE-05A0BEEF9F30}" srcOrd="4" destOrd="0" presId="urn:microsoft.com/office/officeart/2005/8/layout/vList5"/>
    <dgm:cxn modelId="{625EE4AA-9AEF-4FF0-93B7-224450DA428D}" type="presParOf" srcId="{F1E7E3AB-D5A2-4100-8CAE-05A0BEEF9F30}" destId="{E6881D02-0D73-469E-8712-0F7F160A08F8}" srcOrd="0" destOrd="0" presId="urn:microsoft.com/office/officeart/2005/8/layout/vList5"/>
    <dgm:cxn modelId="{3E62D9B9-6BBC-45FB-BCFF-AA22391B546F}" type="presParOf" srcId="{F1E7E3AB-D5A2-4100-8CAE-05A0BEEF9F30}" destId="{45CD72B8-1FD3-43BE-96D8-5436C3681B7F}" srcOrd="1" destOrd="0" presId="urn:microsoft.com/office/officeart/2005/8/layout/vList5"/>
    <dgm:cxn modelId="{BF916B1E-6F7D-4825-9D02-D1A3AFB7DC56}" type="presParOf" srcId="{68C1DCED-0DFC-4318-9138-C6C08DDFF4AC}" destId="{4CA7A8AA-A848-4628-8492-7D938D48958B}" srcOrd="5" destOrd="0" presId="urn:microsoft.com/office/officeart/2005/8/layout/vList5"/>
    <dgm:cxn modelId="{E16A53A5-EDF3-438A-A953-D946F63A6D8D}" type="presParOf" srcId="{68C1DCED-0DFC-4318-9138-C6C08DDFF4AC}" destId="{955994A4-A771-467E-93AA-57622196FFBA}" srcOrd="6" destOrd="0" presId="urn:microsoft.com/office/officeart/2005/8/layout/vList5"/>
    <dgm:cxn modelId="{26EB0036-6B5A-4A3C-A041-841D5508E234}" type="presParOf" srcId="{955994A4-A771-467E-93AA-57622196FFBA}" destId="{9865D95D-4551-48B4-9980-93EE0D8A9793}" srcOrd="0" destOrd="0" presId="urn:microsoft.com/office/officeart/2005/8/layout/vList5"/>
    <dgm:cxn modelId="{5CE4C9FF-C944-436E-AA28-09ADE56A2C9D}" type="presParOf" srcId="{955994A4-A771-467E-93AA-57622196FFBA}" destId="{AAEED19B-87B1-49A8-9205-E842C701B64A}" srcOrd="1" destOrd="0" presId="urn:microsoft.com/office/officeart/2005/8/layout/vList5"/>
    <dgm:cxn modelId="{A19F61AB-3393-4C3E-A847-A2A10B710A74}" type="presParOf" srcId="{68C1DCED-0DFC-4318-9138-C6C08DDFF4AC}" destId="{D48C9DBC-0906-4782-9600-C46BF7CDE508}" srcOrd="7" destOrd="0" presId="urn:microsoft.com/office/officeart/2005/8/layout/vList5"/>
    <dgm:cxn modelId="{AFC29510-A082-417B-8933-5FD8009667E4}" type="presParOf" srcId="{68C1DCED-0DFC-4318-9138-C6C08DDFF4AC}" destId="{48F9393A-4443-4D4D-9220-BF474A735CAA}" srcOrd="8" destOrd="0" presId="urn:microsoft.com/office/officeart/2005/8/layout/vList5"/>
    <dgm:cxn modelId="{5DA8A717-25D9-47BA-9AAB-150573652E02}" type="presParOf" srcId="{48F9393A-4443-4D4D-9220-BF474A735CAA}" destId="{49232C59-2E7B-4B8D-B33A-9A6E44788E8A}" srcOrd="0" destOrd="0" presId="urn:microsoft.com/office/officeart/2005/8/layout/vList5"/>
    <dgm:cxn modelId="{EFE84932-8549-4B61-813B-C0B464380141}" type="presParOf" srcId="{48F9393A-4443-4D4D-9220-BF474A735CAA}" destId="{3B199738-1010-493A-8E0D-69F752C0F3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93088-84CE-4E1E-860D-813B555265B5}">
      <dsp:nvSpPr>
        <dsp:cNvPr id="0" name=""/>
        <dsp:cNvSpPr/>
      </dsp:nvSpPr>
      <dsp:spPr>
        <a:xfrm>
          <a:off x="733782" y="0"/>
          <a:ext cx="8316198" cy="341620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90876-84F2-4EBC-A3F2-843200C5AF75}">
      <dsp:nvSpPr>
        <dsp:cNvPr id="0" name=""/>
        <dsp:cNvSpPr/>
      </dsp:nvSpPr>
      <dsp:spPr>
        <a:xfrm>
          <a:off x="2607" y="1024861"/>
          <a:ext cx="1871152" cy="13664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Initiation</a:t>
          </a:r>
        </a:p>
      </dsp:txBody>
      <dsp:txXfrm>
        <a:off x="69313" y="1091567"/>
        <a:ext cx="1737740" cy="1233070"/>
      </dsp:txXfrm>
    </dsp:sp>
    <dsp:sp modelId="{6DC59E5C-1AF2-46DE-9770-7A3C1A74B774}">
      <dsp:nvSpPr>
        <dsp:cNvPr id="0" name=""/>
        <dsp:cNvSpPr/>
      </dsp:nvSpPr>
      <dsp:spPr>
        <a:xfrm>
          <a:off x="1979456" y="1024861"/>
          <a:ext cx="1871152" cy="13664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Planning</a:t>
          </a:r>
        </a:p>
      </dsp:txBody>
      <dsp:txXfrm>
        <a:off x="2046162" y="1091567"/>
        <a:ext cx="1737740" cy="1233070"/>
      </dsp:txXfrm>
    </dsp:sp>
    <dsp:sp modelId="{B483BE56-AA98-49F1-9976-42065E6A288C}">
      <dsp:nvSpPr>
        <dsp:cNvPr id="0" name=""/>
        <dsp:cNvSpPr/>
      </dsp:nvSpPr>
      <dsp:spPr>
        <a:xfrm>
          <a:off x="3956305" y="1024861"/>
          <a:ext cx="1871152" cy="13664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Executing</a:t>
          </a:r>
        </a:p>
      </dsp:txBody>
      <dsp:txXfrm>
        <a:off x="4023011" y="1091567"/>
        <a:ext cx="1737740" cy="1233070"/>
      </dsp:txXfrm>
    </dsp:sp>
    <dsp:sp modelId="{3C276D16-E7AF-4741-94F0-D5EFC83DF9EE}">
      <dsp:nvSpPr>
        <dsp:cNvPr id="0" name=""/>
        <dsp:cNvSpPr/>
      </dsp:nvSpPr>
      <dsp:spPr>
        <a:xfrm>
          <a:off x="5933153" y="1024861"/>
          <a:ext cx="1871152" cy="13664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Monitoring and controlling</a:t>
          </a:r>
        </a:p>
      </dsp:txBody>
      <dsp:txXfrm>
        <a:off x="5999859" y="1091567"/>
        <a:ext cx="1737740" cy="1233070"/>
      </dsp:txXfrm>
    </dsp:sp>
    <dsp:sp modelId="{FC313D8C-AE81-4B38-8CC5-2406D2BB0D98}">
      <dsp:nvSpPr>
        <dsp:cNvPr id="0" name=""/>
        <dsp:cNvSpPr/>
      </dsp:nvSpPr>
      <dsp:spPr>
        <a:xfrm>
          <a:off x="7910002" y="1024861"/>
          <a:ext cx="1871152" cy="13664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Closing</a:t>
          </a:r>
        </a:p>
      </dsp:txBody>
      <dsp:txXfrm>
        <a:off x="7976708" y="1091567"/>
        <a:ext cx="1737740" cy="1233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D8966-610F-490E-BBE9-AC1586AFD544}">
      <dsp:nvSpPr>
        <dsp:cNvPr id="0" name=""/>
        <dsp:cNvSpPr/>
      </dsp:nvSpPr>
      <dsp:spPr>
        <a:xfrm rot="5400000">
          <a:off x="6329637" y="-2724803"/>
          <a:ext cx="646642" cy="6261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dirty="0"/>
            <a:t>Specific</a:t>
          </a:r>
        </a:p>
      </dsp:txBody>
      <dsp:txXfrm rot="-5400000">
        <a:off x="3522154" y="114246"/>
        <a:ext cx="6230042" cy="583510"/>
      </dsp:txXfrm>
    </dsp:sp>
    <dsp:sp modelId="{5019BF93-18B6-4589-8B4F-668F7D32C5DF}">
      <dsp:nvSpPr>
        <dsp:cNvPr id="0" name=""/>
        <dsp:cNvSpPr/>
      </dsp:nvSpPr>
      <dsp:spPr>
        <a:xfrm>
          <a:off x="0" y="1848"/>
          <a:ext cx="3522154" cy="80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100" kern="1200" dirty="0"/>
            <a:t>S</a:t>
          </a:r>
        </a:p>
      </dsp:txBody>
      <dsp:txXfrm>
        <a:off x="39458" y="41306"/>
        <a:ext cx="3443238" cy="729387"/>
      </dsp:txXfrm>
    </dsp:sp>
    <dsp:sp modelId="{7DC37D3B-9D32-4E39-8593-BDC4414D7A4A}">
      <dsp:nvSpPr>
        <dsp:cNvPr id="0" name=""/>
        <dsp:cNvSpPr/>
      </dsp:nvSpPr>
      <dsp:spPr>
        <a:xfrm rot="5400000">
          <a:off x="6329637" y="-1876085"/>
          <a:ext cx="646642" cy="6261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dirty="0"/>
            <a:t>Measurable</a:t>
          </a:r>
        </a:p>
      </dsp:txBody>
      <dsp:txXfrm rot="-5400000">
        <a:off x="3522154" y="962964"/>
        <a:ext cx="6230042" cy="583510"/>
      </dsp:txXfrm>
    </dsp:sp>
    <dsp:sp modelId="{54EA58E2-06FF-45C7-94C5-D800CB2280FE}">
      <dsp:nvSpPr>
        <dsp:cNvPr id="0" name=""/>
        <dsp:cNvSpPr/>
      </dsp:nvSpPr>
      <dsp:spPr>
        <a:xfrm>
          <a:off x="0" y="850567"/>
          <a:ext cx="3522154" cy="80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100" kern="1200" dirty="0"/>
            <a:t>M</a:t>
          </a:r>
        </a:p>
      </dsp:txBody>
      <dsp:txXfrm>
        <a:off x="39458" y="890025"/>
        <a:ext cx="3443238" cy="729387"/>
      </dsp:txXfrm>
    </dsp:sp>
    <dsp:sp modelId="{45CD72B8-1FD3-43BE-96D8-5436C3681B7F}">
      <dsp:nvSpPr>
        <dsp:cNvPr id="0" name=""/>
        <dsp:cNvSpPr/>
      </dsp:nvSpPr>
      <dsp:spPr>
        <a:xfrm rot="5400000">
          <a:off x="6329637" y="-1027366"/>
          <a:ext cx="646642" cy="6261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dirty="0"/>
            <a:t>Achievable</a:t>
          </a:r>
        </a:p>
      </dsp:txBody>
      <dsp:txXfrm rot="-5400000">
        <a:off x="3522154" y="1811683"/>
        <a:ext cx="6230042" cy="583510"/>
      </dsp:txXfrm>
    </dsp:sp>
    <dsp:sp modelId="{E6881D02-0D73-469E-8712-0F7F160A08F8}">
      <dsp:nvSpPr>
        <dsp:cNvPr id="0" name=""/>
        <dsp:cNvSpPr/>
      </dsp:nvSpPr>
      <dsp:spPr>
        <a:xfrm>
          <a:off x="0" y="1699285"/>
          <a:ext cx="3522154" cy="80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100" kern="1200" dirty="0"/>
            <a:t>A</a:t>
          </a:r>
        </a:p>
      </dsp:txBody>
      <dsp:txXfrm>
        <a:off x="39458" y="1738743"/>
        <a:ext cx="3443238" cy="729387"/>
      </dsp:txXfrm>
    </dsp:sp>
    <dsp:sp modelId="{AAEED19B-87B1-49A8-9205-E842C701B64A}">
      <dsp:nvSpPr>
        <dsp:cNvPr id="0" name=""/>
        <dsp:cNvSpPr/>
      </dsp:nvSpPr>
      <dsp:spPr>
        <a:xfrm rot="5400000">
          <a:off x="6329637" y="-178648"/>
          <a:ext cx="646642" cy="6261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dirty="0"/>
            <a:t>Relevant</a:t>
          </a:r>
        </a:p>
      </dsp:txBody>
      <dsp:txXfrm rot="-5400000">
        <a:off x="3522154" y="2660401"/>
        <a:ext cx="6230042" cy="583510"/>
      </dsp:txXfrm>
    </dsp:sp>
    <dsp:sp modelId="{9865D95D-4551-48B4-9980-93EE0D8A9793}">
      <dsp:nvSpPr>
        <dsp:cNvPr id="0" name=""/>
        <dsp:cNvSpPr/>
      </dsp:nvSpPr>
      <dsp:spPr>
        <a:xfrm>
          <a:off x="0" y="2548004"/>
          <a:ext cx="3522154" cy="80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100" kern="1200" dirty="0"/>
            <a:t>R</a:t>
          </a:r>
        </a:p>
      </dsp:txBody>
      <dsp:txXfrm>
        <a:off x="39458" y="2587462"/>
        <a:ext cx="3443238" cy="729387"/>
      </dsp:txXfrm>
    </dsp:sp>
    <dsp:sp modelId="{3B199738-1010-493A-8E0D-69F752C0F329}">
      <dsp:nvSpPr>
        <dsp:cNvPr id="0" name=""/>
        <dsp:cNvSpPr/>
      </dsp:nvSpPr>
      <dsp:spPr>
        <a:xfrm rot="5400000">
          <a:off x="6329637" y="670070"/>
          <a:ext cx="646642" cy="6261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200" kern="1200" dirty="0"/>
            <a:t>Time Bound</a:t>
          </a:r>
        </a:p>
      </dsp:txBody>
      <dsp:txXfrm rot="-5400000">
        <a:off x="3522154" y="3509119"/>
        <a:ext cx="6230042" cy="583510"/>
      </dsp:txXfrm>
    </dsp:sp>
    <dsp:sp modelId="{49232C59-2E7B-4B8D-B33A-9A6E44788E8A}">
      <dsp:nvSpPr>
        <dsp:cNvPr id="0" name=""/>
        <dsp:cNvSpPr/>
      </dsp:nvSpPr>
      <dsp:spPr>
        <a:xfrm>
          <a:off x="0" y="3396722"/>
          <a:ext cx="3522154" cy="80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100" kern="1200" dirty="0"/>
            <a:t>T</a:t>
          </a:r>
        </a:p>
      </dsp:txBody>
      <dsp:txXfrm>
        <a:off x="39458" y="3436180"/>
        <a:ext cx="3443238" cy="729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C785-FFC1-4B05-B0EF-4DF7D49C4EAD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94B-7827-48C9-B7E5-EC424E9E4093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FBFEF4A-4FBB-4F33-AB26-7BA6F7A956FC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B4D6-D5FF-4DE8-A37F-D4912E21D387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AB3C4A-2D2C-41BF-B45C-CC5789C49EC2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705A-8709-45E7-9DB0-1CD1B5DD3ACF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3176-1BED-4DB1-92C9-25622DA2C3C3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B169-AD66-4EAE-826A-068E36099551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98EC-65C6-4242-864D-FFCE0F60FF08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2053-0E01-453A-BC5B-BD37EEC28F22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8E80-3350-4314-97BF-E4DC947E8CF8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AA4D9EE-0A37-4202-962C-92A0D73BE967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(c) 2022 Jeremy Spencley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Microsoft_Word_97_-_2003_Document.doc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Project Management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457200"/>
          </a:xfrm>
        </p:spPr>
        <p:txBody>
          <a:bodyPr>
            <a:normAutofit/>
          </a:bodyPr>
          <a:lstStyle/>
          <a:p>
            <a:r>
              <a:rPr lang="en-US" dirty="0"/>
              <a:t>Introduction and Practical Application of Project Definition</a:t>
            </a:r>
          </a:p>
        </p:txBody>
      </p:sp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C122-5A6A-4671-93E4-72E043E6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SMART Objectives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2AE3F2-837B-47D1-98CE-B79909089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980538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1EB88-2DB0-4D20-9ACF-447D4857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5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7A7E-8006-4931-8CB5-537D8FA1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Simple Tool – 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AEA2-5F24-4F37-BB9A-90C421D55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2800" dirty="0"/>
              <a:t>Establishes a partnership between the requesting and performing organizations/parties</a:t>
            </a:r>
          </a:p>
          <a:p>
            <a:r>
              <a:rPr lang="en-CA" sz="2800" dirty="0"/>
              <a:t>Formally initiates the project (sponsor approval)</a:t>
            </a:r>
          </a:p>
          <a:p>
            <a:r>
              <a:rPr lang="en-CA" sz="2800" dirty="0"/>
              <a:t>Outlines basic roles and responsibilities</a:t>
            </a:r>
          </a:p>
          <a:p>
            <a:r>
              <a:rPr lang="en-CA" sz="2800" dirty="0"/>
              <a:t>Clearly defines initial scope of the project: objectives, deliverables</a:t>
            </a:r>
          </a:p>
          <a:p>
            <a:r>
              <a:rPr lang="en-CA" sz="2800" dirty="0"/>
              <a:t>Sets an initial timeline</a:t>
            </a:r>
          </a:p>
          <a:p>
            <a:r>
              <a:rPr lang="en-CA" sz="2800" dirty="0"/>
              <a:t>Sets the initial budget</a:t>
            </a:r>
          </a:p>
          <a:p>
            <a:r>
              <a:rPr lang="en-CA" sz="2800" dirty="0"/>
              <a:t>Identifies project stakeholders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9DAB4ED-347B-4A6F-B9B1-9207A74D5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974040"/>
              </p:ext>
            </p:extLst>
          </p:nvPr>
        </p:nvGraphicFramePr>
        <p:xfrm>
          <a:off x="8121940" y="4741747"/>
          <a:ext cx="2171351" cy="183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71480" progId="Word.Document.8">
                  <p:embed/>
                </p:oleObj>
              </mc:Choice>
              <mc:Fallback>
                <p:oleObj name="Document" showAsIcon="1" r:id="rId2" imgW="914400" imgH="771480" progId="Word.Document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9DAB4ED-347B-4A6F-B9B1-9207A74D5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21940" y="4741747"/>
                        <a:ext cx="2171351" cy="1832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EC27C-9796-4766-B5AA-5BA77033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5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C307-4162-418C-AFE1-FC5418BC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33D0-EF35-470E-AC3D-3841F2578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Project management is all about bringing the right knowledge, skills, resources, etc. to meet the requirements of a project and create value</a:t>
            </a:r>
          </a:p>
          <a:p>
            <a:r>
              <a:rPr lang="en-CA" dirty="0"/>
              <a:t>Project Managers use a framework to usher projects to completion (hopefully) within scope, on schedule, on budget, and with the desired quality</a:t>
            </a:r>
          </a:p>
          <a:p>
            <a:r>
              <a:rPr lang="en-CA" dirty="0"/>
              <a:t>Many projects fail or do not accomplish their goals within budget and schedule – lots of room for improvement through application of PM</a:t>
            </a:r>
          </a:p>
          <a:p>
            <a:r>
              <a:rPr lang="en-CA" dirty="0"/>
              <a:t>Most common reason for failure is lack of clear goals/definition</a:t>
            </a:r>
          </a:p>
          <a:p>
            <a:r>
              <a:rPr lang="en-CA" dirty="0"/>
              <a:t>By organizing the goals/outcomes/deliverables in an intentional way using some PM tools (like the Charter) – better definition can be achieved, and hopefully can lead to greater success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C3A3A-090A-4B42-9AB1-8F0008E5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5302-8C07-4523-AC21-A39550C4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E46F7-5A2A-4A62-9073-C70F03D7C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Jeremy Spencley, PMP</a:t>
            </a:r>
          </a:p>
          <a:p>
            <a:pPr marL="0" indent="0">
              <a:buNone/>
            </a:pPr>
            <a:r>
              <a:rPr lang="en-CA" dirty="0"/>
              <a:t>Fleming College</a:t>
            </a:r>
          </a:p>
          <a:p>
            <a:pPr marL="0" indent="0">
              <a:buNone/>
            </a:pPr>
            <a:r>
              <a:rPr lang="en-CA" dirty="0"/>
              <a:t>Program Coordinator – Project Management</a:t>
            </a:r>
          </a:p>
          <a:p>
            <a:pPr marL="0" indent="0">
              <a:buNone/>
            </a:pPr>
            <a:r>
              <a:rPr lang="en-CA" dirty="0"/>
              <a:t>Jeremy.Spencley@flemingcollege.ca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5CDCA-1326-44DE-9BE2-96356CF4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3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0B20-891F-44DE-AF05-97926E5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259B-7570-4330-8758-93DC8624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800" dirty="0"/>
              <a:t>What is project management?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The case for project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Project Phases and the basic framework of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Getting a good start – definition/focus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A Simple and Practical Tool for your projects - Charter</a:t>
            </a:r>
          </a:p>
          <a:p>
            <a:pPr marL="457200" indent="-457200">
              <a:buFont typeface="+mj-lt"/>
              <a:buAutoNum type="arabicPeriod"/>
            </a:pPr>
            <a:endParaRPr lang="en-CA" sz="2800" dirty="0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1AE8F90E-EE91-1988-A6B4-FD10012C0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6" r="12140" b="-2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ABFF1-2D15-4020-9B8C-53720733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What is Project Management?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39B-CFBE-424D-9330-647BF5A0B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5" r="20444" b="-3"/>
          <a:stretch/>
        </p:blipFill>
        <p:spPr>
          <a:xfrm>
            <a:off x="510764" y="2204720"/>
            <a:ext cx="2708031" cy="358648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3765CC-CC95-489D-BE57-8903C416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842" y="2204720"/>
            <a:ext cx="7630350" cy="4218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/>
              <a:t>The Project Management Institute (PMI) says project management:</a:t>
            </a:r>
          </a:p>
          <a:p>
            <a:pPr marL="0" indent="0">
              <a:buNone/>
            </a:pPr>
            <a:r>
              <a:rPr lang="en-CA" sz="3200"/>
              <a:t>“…is the application of knowledge, skills, tools and techniques to project activities to meet the project requirements and to deliver something of value to people.”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8AF27-A805-4132-A2F8-ACB5829D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EC23-0122-442A-92D4-FB872863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case for Project Management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6B7C68-D068-445C-8F4D-F2E17C886424}"/>
              </a:ext>
            </a:extLst>
          </p:cNvPr>
          <p:cNvGrpSpPr/>
          <p:nvPr/>
        </p:nvGrpSpPr>
        <p:grpSpPr>
          <a:xfrm>
            <a:off x="439461" y="1912383"/>
            <a:ext cx="8058150" cy="3476625"/>
            <a:chOff x="2125648" y="2600281"/>
            <a:chExt cx="8058150" cy="34766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4E70E1-28B4-4E64-8641-C58AC4E1B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5648" y="2962231"/>
              <a:ext cx="8058150" cy="31146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BE2396-3341-4B3E-BEA3-59662382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0648" y="2600281"/>
              <a:ext cx="2343150" cy="361950"/>
            </a:xfrm>
            <a:prstGeom prst="rect">
              <a:avLst/>
            </a:prstGeom>
          </p:spPr>
        </p:pic>
      </p:grpSp>
      <p:sp>
        <p:nvSpPr>
          <p:cNvPr id="8" name="Right Brace 7">
            <a:extLst>
              <a:ext uri="{FF2B5EF4-FFF2-40B4-BE49-F238E27FC236}">
                <a16:creationId xmlns:a16="http://schemas.microsoft.com/office/drawing/2014/main" id="{23434784-C48B-4E87-869E-E30130704F4D}"/>
              </a:ext>
            </a:extLst>
          </p:cNvPr>
          <p:cNvSpPr/>
          <p:nvPr/>
        </p:nvSpPr>
        <p:spPr>
          <a:xfrm>
            <a:off x="8716161" y="2214694"/>
            <a:ext cx="528507" cy="31743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6860F-2009-4999-9A5A-03474318415E}"/>
              </a:ext>
            </a:extLst>
          </p:cNvPr>
          <p:cNvSpPr txBox="1"/>
          <p:nvPr/>
        </p:nvSpPr>
        <p:spPr>
          <a:xfrm>
            <a:off x="9463218" y="2274333"/>
            <a:ext cx="2432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Lots of room for improvement by using Project Management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AF775-17A0-407F-A522-BCF97AA5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FD975-7A29-4B57-8841-59DBBAFC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spc="150">
                <a:solidFill>
                  <a:schemeClr val="tx2"/>
                </a:solidFill>
              </a:rPr>
              <a:t>Project Phases and framework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09D9A-9FCB-46C5-9B26-F794F383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7" y="112273"/>
            <a:ext cx="5555517" cy="66334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26CFD-356C-47A0-9267-8F7303E3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92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83374D-9EA7-4E1A-B621-AC981791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AB1B1-A009-4625-82F9-E657A254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Phases – practically speaking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469C99-868C-4ECB-8EF5-F32E55338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148976"/>
              </p:ext>
            </p:extLst>
          </p:nvPr>
        </p:nvGraphicFramePr>
        <p:xfrm>
          <a:off x="1622425" y="1822028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ACE8E0C-4AEF-4B31-B1F5-6A4817C4EE24}"/>
              </a:ext>
            </a:extLst>
          </p:cNvPr>
          <p:cNvGrpSpPr/>
          <p:nvPr/>
        </p:nvGrpSpPr>
        <p:grpSpPr>
          <a:xfrm>
            <a:off x="1622426" y="4300313"/>
            <a:ext cx="1649152" cy="1352754"/>
            <a:chOff x="1622426" y="4300313"/>
            <a:chExt cx="1649152" cy="1352754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058FC60E-C25C-4A20-B8D7-EF918538FE4C}"/>
                </a:ext>
              </a:extLst>
            </p:cNvPr>
            <p:cNvSpPr/>
            <p:nvPr/>
          </p:nvSpPr>
          <p:spPr>
            <a:xfrm rot="5400000">
              <a:off x="2100586" y="3959745"/>
              <a:ext cx="830424" cy="1511559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4E4766-0391-483E-B972-331C3C9A68CD}"/>
                </a:ext>
              </a:extLst>
            </p:cNvPr>
            <p:cNvSpPr txBox="1"/>
            <p:nvPr/>
          </p:nvSpPr>
          <p:spPr>
            <a:xfrm>
              <a:off x="1622426" y="5191402"/>
              <a:ext cx="1649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Ideas/Goals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2DAA5-AEFE-4B04-A7B3-09D3415CD878}"/>
              </a:ext>
            </a:extLst>
          </p:cNvPr>
          <p:cNvGrpSpPr/>
          <p:nvPr/>
        </p:nvGrpSpPr>
        <p:grpSpPr>
          <a:xfrm>
            <a:off x="3715965" y="4303079"/>
            <a:ext cx="1649152" cy="2088651"/>
            <a:chOff x="3715965" y="4303079"/>
            <a:chExt cx="1649152" cy="2088651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81C03CE0-6580-4ABE-ACFC-9116A991B6C7}"/>
                </a:ext>
              </a:extLst>
            </p:cNvPr>
            <p:cNvSpPr/>
            <p:nvPr/>
          </p:nvSpPr>
          <p:spPr>
            <a:xfrm rot="5400000">
              <a:off x="4125329" y="3962511"/>
              <a:ext cx="830424" cy="1511559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369885-C2E6-43F7-AB8E-51D35D962A3E}"/>
                </a:ext>
              </a:extLst>
            </p:cNvPr>
            <p:cNvSpPr txBox="1"/>
            <p:nvPr/>
          </p:nvSpPr>
          <p:spPr>
            <a:xfrm>
              <a:off x="3715965" y="5191401"/>
              <a:ext cx="164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Steps to accomplish goals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69B93F-DE43-4DCA-B21A-1D4B8D9461C9}"/>
              </a:ext>
            </a:extLst>
          </p:cNvPr>
          <p:cNvGrpSpPr/>
          <p:nvPr/>
        </p:nvGrpSpPr>
        <p:grpSpPr>
          <a:xfrm>
            <a:off x="5665294" y="4295058"/>
            <a:ext cx="3705208" cy="1774172"/>
            <a:chOff x="5665294" y="4295058"/>
            <a:chExt cx="3705208" cy="177417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F02A75B-9D9D-4BDD-9AFF-187AD0F14015}"/>
                </a:ext>
              </a:extLst>
            </p:cNvPr>
            <p:cNvSpPr/>
            <p:nvPr/>
          </p:nvSpPr>
          <p:spPr>
            <a:xfrm rot="5400000">
              <a:off x="7102686" y="2857666"/>
              <a:ext cx="830424" cy="3705208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5027AC-DC5E-492A-8521-0FD5F02487D1}"/>
                </a:ext>
              </a:extLst>
            </p:cNvPr>
            <p:cNvSpPr txBox="1"/>
            <p:nvPr/>
          </p:nvSpPr>
          <p:spPr>
            <a:xfrm>
              <a:off x="6417578" y="5238233"/>
              <a:ext cx="2218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Getting it done/ Accountability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54754-0DB8-4B62-B3F2-0E19DF0D4CF4}"/>
              </a:ext>
            </a:extLst>
          </p:cNvPr>
          <p:cNvGrpSpPr/>
          <p:nvPr/>
        </p:nvGrpSpPr>
        <p:grpSpPr>
          <a:xfrm>
            <a:off x="9607406" y="4295058"/>
            <a:ext cx="1649152" cy="2457982"/>
            <a:chOff x="9607406" y="4295058"/>
            <a:chExt cx="1649152" cy="2457982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27A9357-F71C-4398-A04C-A138AFCDDFF7}"/>
                </a:ext>
              </a:extLst>
            </p:cNvPr>
            <p:cNvSpPr/>
            <p:nvPr/>
          </p:nvSpPr>
          <p:spPr>
            <a:xfrm rot="5400000">
              <a:off x="10016770" y="3954490"/>
              <a:ext cx="830424" cy="1511559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38335-202D-4B4D-976B-0C36CDEDB005}"/>
                </a:ext>
              </a:extLst>
            </p:cNvPr>
            <p:cNvSpPr txBox="1"/>
            <p:nvPr/>
          </p:nvSpPr>
          <p:spPr>
            <a:xfrm>
              <a:off x="9607406" y="5183380"/>
              <a:ext cx="16491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/>
                <a:t>How did we do? How to Improve?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D6AD803-C294-40F1-A0ED-FF840971B898}"/>
              </a:ext>
            </a:extLst>
          </p:cNvPr>
          <p:cNvSpPr/>
          <p:nvPr/>
        </p:nvSpPr>
        <p:spPr>
          <a:xfrm>
            <a:off x="1426128" y="2021746"/>
            <a:ext cx="2067644" cy="4369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8E326ED-2EBC-4272-A4EA-9E90F852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video game controller&#10;&#10;Description automatically generated with low confidence">
            <a:extLst>
              <a:ext uri="{FF2B5EF4-FFF2-40B4-BE49-F238E27FC236}">
                <a16:creationId xmlns:a16="http://schemas.microsoft.com/office/drawing/2014/main" id="{0F28C01C-4E40-4F4C-B566-AD06E42E1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2" b="59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1C9EC8-B6F0-44AC-96A5-80D3396F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3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nitor, electronics, set&#10;&#10;Description automatically generated">
            <a:extLst>
              <a:ext uri="{FF2B5EF4-FFF2-40B4-BE49-F238E27FC236}">
                <a16:creationId xmlns:a16="http://schemas.microsoft.com/office/drawing/2014/main" id="{BB8919D3-801C-4F7E-B75B-9D19175C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5074"/>
            <a:ext cx="12191980" cy="868619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47072-7313-42AB-8DA6-F80C764F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0989-91C8-4C1B-A3A4-8F6782B3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30CB-B08A-4A1E-8C05-7274BD06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5200" dirty="0"/>
              <a:t>“A lack of clear goals is the most common factor for project failure.”</a:t>
            </a:r>
          </a:p>
          <a:p>
            <a:endParaRPr lang="en-CA" dirty="0"/>
          </a:p>
          <a:p>
            <a:r>
              <a:rPr lang="en-CA" dirty="0"/>
              <a:t>Goals and objectives are decided on in the earliest stages of the project</a:t>
            </a:r>
          </a:p>
          <a:p>
            <a:r>
              <a:rPr lang="en-CA" dirty="0"/>
              <a:t>Proper definition of goals, objectives, and deliverables allows the PM to guide the project more clearly</a:t>
            </a:r>
          </a:p>
          <a:p>
            <a:r>
              <a:rPr lang="en-CA" dirty="0"/>
              <a:t>Clear project definition helps to manage stakeholder expectations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sz="1700" dirty="0"/>
              <a:t>Source: https://teamstage.io/project-management-statistics/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D2198-5C37-4370-95C5-5FA29C5F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2022 Jeremy Spencley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94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Banded design</Template>
  <TotalTime>1475</TotalTime>
  <Words>488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Corbel</vt:lpstr>
      <vt:lpstr>Wingdings</vt:lpstr>
      <vt:lpstr>Banded</vt:lpstr>
      <vt:lpstr>Microsoft Word 97 - 2003 Document</vt:lpstr>
      <vt:lpstr>Project Management</vt:lpstr>
      <vt:lpstr>Agenda</vt:lpstr>
      <vt:lpstr>What is Project Management?</vt:lpstr>
      <vt:lpstr>The case for Project Management</vt:lpstr>
      <vt:lpstr>Project Phases and framework</vt:lpstr>
      <vt:lpstr>Phases – practically speaking</vt:lpstr>
      <vt:lpstr>PowerPoint Presentation</vt:lpstr>
      <vt:lpstr>PowerPoint Presentation</vt:lpstr>
      <vt:lpstr>Project Initiation</vt:lpstr>
      <vt:lpstr>SMART Objectives</vt:lpstr>
      <vt:lpstr>Simple Tool – Project Charter</vt:lpstr>
      <vt:lpstr>Key Takeaways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Jeremy Spencley</dc:creator>
  <cp:lastModifiedBy>Isabel Botha</cp:lastModifiedBy>
  <cp:revision>17</cp:revision>
  <dcterms:created xsi:type="dcterms:W3CDTF">2022-04-25T20:57:47Z</dcterms:created>
  <dcterms:modified xsi:type="dcterms:W3CDTF">2022-04-28T20:30:24Z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