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2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2CD1-B605-2148-AD79-F86189C0509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919F-6724-0C43-86F6-A755B151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communities </a:t>
            </a:r>
            <a:br>
              <a:rPr lang="en-US" dirty="0" smtClean="0"/>
            </a:br>
            <a:r>
              <a:rPr lang="en-US" dirty="0" smtClean="0"/>
              <a:t>via social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Lois </a:t>
            </a:r>
            <a:r>
              <a:rPr lang="en-US" dirty="0" err="1" smtClean="0"/>
              <a:t>Tuffin</a:t>
            </a:r>
            <a:endParaRPr lang="en-US" dirty="0" smtClean="0"/>
          </a:p>
          <a:p>
            <a:r>
              <a:rPr lang="en-US" dirty="0" smtClean="0"/>
              <a:t>Editor in chief</a:t>
            </a:r>
          </a:p>
          <a:p>
            <a:r>
              <a:rPr lang="en-US" dirty="0" smtClean="0"/>
              <a:t>Peterborough This Week </a:t>
            </a:r>
            <a:r>
              <a:rPr lang="en-US" dirty="0" err="1" smtClean="0"/>
              <a:t>MyKawartha.com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traffic via </a:t>
            </a:r>
            <a:r>
              <a:rPr lang="en-US" dirty="0" err="1" smtClean="0"/>
              <a:t>Bitly</a:t>
            </a:r>
            <a:endParaRPr lang="en-US" dirty="0"/>
          </a:p>
        </p:txBody>
      </p:sp>
      <p:pic>
        <p:nvPicPr>
          <p:cNvPr id="4" name="Content Placeholder 3" descr="Screen shot 2012-03-19 at 8.23.08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853" b="-285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traffic via </a:t>
            </a:r>
            <a:r>
              <a:rPr lang="en-US" dirty="0" err="1" smtClean="0"/>
              <a:t>Bitly</a:t>
            </a:r>
            <a:r>
              <a:rPr lang="en-US" dirty="0" smtClean="0"/>
              <a:t> (part 2)</a:t>
            </a:r>
            <a:endParaRPr lang="en-US" dirty="0"/>
          </a:p>
        </p:txBody>
      </p:sp>
      <p:pic>
        <p:nvPicPr>
          <p:cNvPr id="4" name="Content Placeholder 3" descr="Screen shot 2012-03-19 at 8.23.25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94" b="-2094"/>
          <a:stretch>
            <a:fillRect/>
          </a:stretch>
        </p:blipFill>
        <p:spPr>
          <a:xfrm>
            <a:off x="457200" y="1613568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@</a:t>
            </a:r>
            <a:r>
              <a:rPr lang="en-US" dirty="0" err="1" smtClean="0"/>
              <a:t>kawarthanews</a:t>
            </a:r>
            <a:endParaRPr lang="en-US" dirty="0"/>
          </a:p>
        </p:txBody>
      </p:sp>
      <p:pic>
        <p:nvPicPr>
          <p:cNvPr id="4" name="Content Placeholder 3" descr="My Twitter pa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183" b="-2183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Screen shot 2012-03-19 at 12.51.3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45" b="-645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interesting content</a:t>
            </a:r>
          </a:p>
          <a:p>
            <a:endParaRPr lang="en-US" dirty="0" smtClean="0"/>
          </a:p>
          <a:p>
            <a:r>
              <a:rPr lang="en-US" dirty="0" smtClean="0"/>
              <a:t>Bring others into the conversation</a:t>
            </a:r>
          </a:p>
          <a:p>
            <a:endParaRPr lang="en-US" dirty="0" smtClean="0"/>
          </a:p>
          <a:p>
            <a:r>
              <a:rPr lang="en-US" dirty="0" smtClean="0"/>
              <a:t>Tie all the pieces together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How to create content  to draw people in</a:t>
            </a:r>
          </a:p>
          <a:p>
            <a:pPr lvl="1"/>
            <a:r>
              <a:rPr lang="en-US" dirty="0" smtClean="0"/>
              <a:t> using your stories and/or guest bloggers</a:t>
            </a:r>
          </a:p>
          <a:p>
            <a:r>
              <a:rPr lang="en-US" dirty="0" smtClean="0"/>
              <a:t> How to use social media to get others to ‘sell’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 Twitter</a:t>
            </a:r>
          </a:p>
          <a:p>
            <a:pPr lvl="2"/>
            <a:r>
              <a:rPr lang="en-US" dirty="0" smtClean="0"/>
              <a:t> how to use </a:t>
            </a:r>
            <a:r>
              <a:rPr lang="en-US" dirty="0" err="1" smtClean="0"/>
              <a:t>Bitly</a:t>
            </a:r>
            <a:r>
              <a:rPr lang="en-US" dirty="0" smtClean="0"/>
              <a:t> to track traffic</a:t>
            </a:r>
          </a:p>
          <a:p>
            <a:pPr lvl="2"/>
            <a:r>
              <a:rPr lang="en-US" dirty="0" smtClean="0"/>
              <a:t> how to use </a:t>
            </a:r>
            <a:r>
              <a:rPr lang="en-US" dirty="0" err="1" smtClean="0"/>
              <a:t>hashtags</a:t>
            </a: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Tying all the pieces together makes it more effective.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 descr="Quilt blog home p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279" r="-26279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Quilt blog lis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403" r="-21403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Quilt blog post w hel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278" r="-27278"/>
          <a:stretch>
            <a:fillRect/>
          </a:stretch>
        </p:blipFill>
        <p:spPr>
          <a:xfrm>
            <a:off x="457200" y="548106"/>
            <a:ext cx="8229600" cy="557805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Guest blogger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282" r="-19282"/>
          <a:stretch>
            <a:fillRect/>
          </a:stretch>
        </p:blipFill>
        <p:spPr>
          <a:xfrm>
            <a:off x="457200" y="641684"/>
            <a:ext cx="8229600" cy="548447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PTW Facebook pa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04" b="-2904"/>
          <a:stretch>
            <a:fillRect/>
          </a:stretch>
        </p:blipFill>
        <p:spPr>
          <a:xfrm>
            <a:off x="457200" y="0"/>
            <a:ext cx="8229600" cy="61261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Bitly.com</a:t>
            </a:r>
            <a:endParaRPr lang="en-US" dirty="0"/>
          </a:p>
        </p:txBody>
      </p:sp>
      <p:pic>
        <p:nvPicPr>
          <p:cNvPr id="4" name="Content Placeholder 3" descr="Bitly - step o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114" r="-14114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Bitly step 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281" r="-12281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115</Words>
  <Application>Microsoft Macintosh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Building communities  via social media</vt:lpstr>
      <vt:lpstr>  </vt:lpstr>
      <vt:lpstr>   </vt:lpstr>
      <vt:lpstr>  </vt:lpstr>
      <vt:lpstr>  </vt:lpstr>
      <vt:lpstr>  </vt:lpstr>
      <vt:lpstr>  </vt:lpstr>
      <vt:lpstr>How to use Bitly.com</vt:lpstr>
      <vt:lpstr>  </vt:lpstr>
      <vt:lpstr>Tracking traffic via Bitly</vt:lpstr>
      <vt:lpstr>Tracking traffic via Bitly (part 2)</vt:lpstr>
      <vt:lpstr>Twitter @kawarthanews</vt:lpstr>
      <vt:lpstr>  </vt:lpstr>
      <vt:lpstr>Remember:</vt:lpstr>
    </vt:vector>
  </TitlesOfParts>
  <Company>MPPD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communities  via social media</dc:title>
  <dc:creator>Lois</dc:creator>
  <cp:lastModifiedBy>Lois</cp:lastModifiedBy>
  <cp:revision>5</cp:revision>
  <dcterms:created xsi:type="dcterms:W3CDTF">2012-03-19T16:42:47Z</dcterms:created>
  <dcterms:modified xsi:type="dcterms:W3CDTF">2012-03-19T16:53:49Z</dcterms:modified>
</cp:coreProperties>
</file>