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  <p:sldMasterId id="2147483828" r:id="rId2"/>
  </p:sldMasterIdLst>
  <p:notesMasterIdLst>
    <p:notesMasterId r:id="rId25"/>
  </p:notesMasterIdLst>
  <p:handoutMasterIdLst>
    <p:handoutMasterId r:id="rId26"/>
  </p:handoutMasterIdLst>
  <p:sldIdLst>
    <p:sldId id="322" r:id="rId3"/>
    <p:sldId id="332" r:id="rId4"/>
    <p:sldId id="343" r:id="rId5"/>
    <p:sldId id="323" r:id="rId6"/>
    <p:sldId id="307" r:id="rId7"/>
    <p:sldId id="311" r:id="rId8"/>
    <p:sldId id="341" r:id="rId9"/>
    <p:sldId id="333" r:id="rId10"/>
    <p:sldId id="338" r:id="rId11"/>
    <p:sldId id="344" r:id="rId12"/>
    <p:sldId id="339" r:id="rId13"/>
    <p:sldId id="334" r:id="rId14"/>
    <p:sldId id="346" r:id="rId15"/>
    <p:sldId id="329" r:id="rId16"/>
    <p:sldId id="337" r:id="rId17"/>
    <p:sldId id="342" r:id="rId18"/>
    <p:sldId id="347" r:id="rId19"/>
    <p:sldId id="348" r:id="rId20"/>
    <p:sldId id="335" r:id="rId21"/>
    <p:sldId id="315" r:id="rId22"/>
    <p:sldId id="313" r:id="rId23"/>
    <p:sldId id="32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C2577"/>
    <a:srgbClr val="705C00"/>
    <a:srgbClr val="4752B9"/>
    <a:srgbClr val="FEFEF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9" autoAdjust="0"/>
    <p:restoredTop sz="61159" autoAdjust="0"/>
  </p:normalViewPr>
  <p:slideViewPr>
    <p:cSldViewPr>
      <p:cViewPr>
        <p:scale>
          <a:sx n="55" d="100"/>
          <a:sy n="55" d="100"/>
        </p:scale>
        <p:origin x="-22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6A7C2-F7A4-4638-B3CD-83DC88AB0EE8}" type="datetimeFigureOut">
              <a:rPr lang="en-CA" smtClean="0"/>
              <a:pPr/>
              <a:t>23/02/2016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410FF-CC5C-4D17-B0FA-10CF6A6A1B8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78E60-84C4-44F0-AA46-0FBCE0E6FD5D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A835B-DB8A-4F42-BBC8-B71914033D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baseline="0" dirty="0" smtClean="0"/>
              <a:t> Too busy to waste time – everything should lead to results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</a:t>
            </a:r>
            <a:r>
              <a:rPr lang="en-US" b="1" baseline="0" dirty="0" smtClean="0"/>
              <a:t>Why networking is important for fundraisers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Today, learn some great networking tips:</a:t>
            </a:r>
          </a:p>
          <a:p>
            <a:pPr lvl="1">
              <a:buFont typeface="Arial" pitchFamily="34" charset="0"/>
              <a:buChar char="•"/>
            </a:pPr>
            <a:r>
              <a:rPr lang="en-US" b="1" baseline="0" dirty="0" smtClean="0"/>
              <a:t> How to introduce yourself (elevator speech)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 </a:t>
            </a:r>
            <a:r>
              <a:rPr lang="en-US" b="1" baseline="0" dirty="0" smtClean="0"/>
              <a:t>How to enjoy networking </a:t>
            </a:r>
            <a:r>
              <a:rPr lang="en-US" b="0" baseline="0" dirty="0" smtClean="0"/>
              <a:t>by being good at it</a:t>
            </a:r>
          </a:p>
          <a:p>
            <a:pPr>
              <a:buFont typeface="Arial" pitchFamily="34" charset="0"/>
              <a:buChar char="•"/>
            </a:pPr>
            <a:endParaRPr lang="en-US" baseline="0" dirty="0" smtClean="0"/>
          </a:p>
          <a:p>
            <a:pPr>
              <a:buFont typeface="Arial" pitchFamily="34" charset="0"/>
              <a:buChar char="•"/>
            </a:pPr>
            <a:endParaRPr lang="en-US" baseline="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A835B-DB8A-4F42-BBC8-B71914033DF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A835B-DB8A-4F42-BBC8-B71914033DF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A835B-DB8A-4F42-BBC8-B71914033DF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A835B-DB8A-4F42-BBC8-B71914033DF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HAVE A PLAN – </a:t>
            </a:r>
          </a:p>
          <a:p>
            <a:endParaRPr lang="en-CA" dirty="0" smtClean="0"/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 important</a:t>
            </a:r>
            <a:r>
              <a:rPr lang="en-CA" baseline="0" dirty="0" smtClean="0"/>
              <a:t> part of your PR/Communications plan for your organization – talk about mission, share vision</a:t>
            </a:r>
          </a:p>
          <a:p>
            <a:pPr>
              <a:buFont typeface="Arial" pitchFamily="34" charset="0"/>
              <a:buChar char="•"/>
            </a:pPr>
            <a:r>
              <a:rPr lang="en-CA" baseline="0" dirty="0" smtClean="0"/>
              <a:t>Sphere of influence – corporate, government, social, civic, professional, religious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CA" baseline="0" dirty="0" smtClean="0"/>
              <a:t>Prospective donor research</a:t>
            </a:r>
          </a:p>
          <a:p>
            <a:pPr>
              <a:buFont typeface="Arial" pitchFamily="34" charset="0"/>
              <a:buChar char="•"/>
            </a:pPr>
            <a:r>
              <a:rPr lang="en-CA" baseline="0" dirty="0" smtClean="0"/>
              <a:t>Secure the gift – case for support</a:t>
            </a:r>
          </a:p>
          <a:p>
            <a:pPr>
              <a:buFont typeface="Arial" pitchFamily="34" charset="0"/>
              <a:buChar char="•"/>
            </a:pPr>
            <a:r>
              <a:rPr lang="en-CA" baseline="0" dirty="0" smtClean="0"/>
              <a:t>Find volunteers</a:t>
            </a:r>
          </a:p>
          <a:p>
            <a:pPr>
              <a:buFont typeface="Arial" pitchFamily="34" charset="0"/>
              <a:buChar char="•"/>
            </a:pPr>
            <a:endParaRPr lang="en-CA" baseline="0" dirty="0" smtClean="0"/>
          </a:p>
          <a:p>
            <a:pPr>
              <a:buFont typeface="Arial" pitchFamily="34" charset="0"/>
              <a:buChar char="•"/>
            </a:pPr>
            <a:r>
              <a:rPr lang="en-CA" baseline="0" dirty="0" smtClean="0"/>
              <a:t>As the fundraiser you are often the face – like it or not</a:t>
            </a:r>
          </a:p>
          <a:p>
            <a:pPr>
              <a:buFont typeface="Arial" pitchFamily="34" charset="0"/>
              <a:buChar char="•"/>
            </a:pPr>
            <a:r>
              <a:rPr lang="en-CA" baseline="0" dirty="0" smtClean="0"/>
              <a:t>Official and unofficial networking events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A835B-DB8A-4F42-BBC8-B71914033DF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A835B-DB8A-4F42-BBC8-B71914033DF4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A835B-DB8A-4F42-BBC8-B71914033DF4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founder and Chairman of business networking organization BNI, called the “Father of Modern Networking” by CNN and the “Networking Guru” by Entrepreneur magazine.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A835B-DB8A-4F42-BBC8-B71914033DF4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0716-C014-4729-A50F-2C458197B895}" type="datetime1">
              <a:rPr lang="en-CA" smtClean="0"/>
              <a:pPr/>
              <a:t>23/02/2016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CCED-AF45-4210-888F-9D7296348A0F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7A37-8BC4-4A2E-867A-684FE24EEA73}" type="datetime1">
              <a:rPr lang="en-CA" smtClean="0"/>
              <a:pPr/>
              <a:t>23/02/2016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CCED-AF45-4210-888F-9D7296348A0F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357D-B41A-4D1E-B201-85E609479589}" type="datetime1">
              <a:rPr lang="en-CA" smtClean="0"/>
              <a:pPr/>
              <a:t>23/02/2016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CCED-AF45-4210-888F-9D7296348A0F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46C1-42BD-45AC-A6BF-A48C592F42BC}" type="datetime1">
              <a:rPr lang="en-CA" smtClean="0"/>
              <a:pPr/>
              <a:t>23/02/2016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7CEE-5B06-4541-8ADF-30F4287E3026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78C0-7457-44E6-8080-70BA8A19AD11}" type="datetime1">
              <a:rPr lang="en-CA" smtClean="0"/>
              <a:pPr/>
              <a:t>23/02/2016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7CEE-5B06-4541-8ADF-30F4287E3026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CE516-F274-4F5F-BFD1-1AF407C170AA}" type="datetime1">
              <a:rPr lang="en-CA" smtClean="0"/>
              <a:pPr/>
              <a:t>23/02/2016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7CEE-5B06-4541-8ADF-30F4287E3026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6411-AFB3-4D25-B5B4-CDC8925A6E49}" type="datetime1">
              <a:rPr lang="en-CA" smtClean="0"/>
              <a:pPr/>
              <a:t>23/02/2016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7CEE-5B06-4541-8ADF-30F4287E3026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C327A-CC51-4D17-9636-C3FADC18555A}" type="datetime1">
              <a:rPr lang="en-CA" smtClean="0"/>
              <a:pPr/>
              <a:t>23/02/2016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7CEE-5B06-4541-8ADF-30F4287E3026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BBC4-F622-4FFF-99A7-2DDF0AE8BCF7}" type="datetime1">
              <a:rPr lang="en-CA" smtClean="0"/>
              <a:pPr/>
              <a:t>23/02/2016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7CEE-5B06-4541-8ADF-30F4287E3026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5AD8-9D86-40B0-A963-74EB9905045C}" type="datetime1">
              <a:rPr lang="en-CA" smtClean="0"/>
              <a:pPr/>
              <a:t>23/02/2016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7CEE-5B06-4541-8ADF-30F4287E3026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01C3D-58B7-462A-9BEA-5125FFA0C5A0}" type="datetime1">
              <a:rPr lang="en-CA" smtClean="0"/>
              <a:pPr/>
              <a:t>23/02/2016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7CEE-5B06-4541-8ADF-30F4287E3026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8A8A-7ADD-4B9A-93E4-E2BC26B0FF72}" type="datetime1">
              <a:rPr lang="en-CA" smtClean="0"/>
              <a:pPr/>
              <a:t>23/02/2016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CCED-AF45-4210-888F-9D7296348A0F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3AE8-8941-4DDF-891D-2EA261286508}" type="datetime1">
              <a:rPr lang="en-CA" smtClean="0"/>
              <a:pPr/>
              <a:t>23/02/2016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7CEE-5B06-4541-8ADF-30F4287E3026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1285F-07B6-4660-9B2E-50F91ACD019D}" type="datetime1">
              <a:rPr lang="en-CA" smtClean="0"/>
              <a:pPr/>
              <a:t>23/02/2016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7CEE-5B06-4541-8ADF-30F4287E3026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B0B6-0C49-484B-8115-C135A3FD9FAF}" type="datetime1">
              <a:rPr lang="en-CA" smtClean="0"/>
              <a:pPr/>
              <a:t>23/02/2016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7CEE-5B06-4541-8ADF-30F4287E3026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45E2-240B-4749-8BF7-BA0A788D75AC}" type="datetime1">
              <a:rPr lang="en-CA" smtClean="0"/>
              <a:pPr/>
              <a:t>23/02/2016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CCED-AF45-4210-888F-9D7296348A0F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B50F-E0FB-402C-A66B-991DE3E02A09}" type="datetime1">
              <a:rPr lang="en-CA" smtClean="0"/>
              <a:pPr/>
              <a:t>23/02/2016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CCED-AF45-4210-888F-9D7296348A0F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28F3D-39C6-4482-84D4-A0C643C80485}" type="datetime1">
              <a:rPr lang="en-CA" smtClean="0"/>
              <a:pPr/>
              <a:t>23/02/2016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CCED-AF45-4210-888F-9D7296348A0F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BF94-2E1B-419D-848A-B3B981B1739C}" type="datetime1">
              <a:rPr lang="en-CA" smtClean="0"/>
              <a:pPr/>
              <a:t>23/02/2016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CCED-AF45-4210-888F-9D7296348A0F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08FE-64A8-4FDA-B93B-98CD81C9BC42}" type="datetime1">
              <a:rPr lang="en-CA" smtClean="0"/>
              <a:pPr/>
              <a:t>23/02/2016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CCED-AF45-4210-888F-9D7296348A0F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EDF4-D87C-48A0-9D79-FEF9E61686B7}" type="datetime1">
              <a:rPr lang="en-CA" smtClean="0"/>
              <a:pPr/>
              <a:t>23/02/2016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CCED-AF45-4210-888F-9D7296348A0F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EAFD-A5AA-4D14-BBC9-F6B3C3B2A48D}" type="datetime1">
              <a:rPr lang="en-CA" smtClean="0"/>
              <a:pPr/>
              <a:t>23/02/2016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CCED-AF45-4210-888F-9D7296348A0F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WHY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1670B-EB25-43D2-BD9C-1B4C8F085526}" type="datetime1">
              <a:rPr lang="en-CA" smtClean="0"/>
              <a:pPr/>
              <a:t>23/02/2016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BCCED-AF45-4210-888F-9D7296348A0F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CCE11-1AFA-4509-B26E-E135374715E9}" type="datetime1">
              <a:rPr lang="en-CA" smtClean="0"/>
              <a:pPr/>
              <a:t>23/02/2016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77CEE-5B06-4541-8ADF-30F4287E3026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wGqPHAj6Kw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9"/>
            <a:ext cx="6400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/>
              <a:t/>
            </a:r>
            <a:br>
              <a:rPr lang="en-CA" dirty="0" smtClean="0"/>
            </a:br>
            <a:r>
              <a:rPr lang="en-CA" sz="6000" dirty="0" smtClean="0"/>
              <a:t>Stop Wasting Time Networking</a:t>
            </a:r>
            <a:endParaRPr lang="en-CA" sz="6000" dirty="0"/>
          </a:p>
        </p:txBody>
      </p:sp>
      <p:pic>
        <p:nvPicPr>
          <p:cNvPr id="39938" name="Picture 2" descr="http://julettemillien.com/wp-content/uploads/2012/07/wasting-ti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5" y="2209800"/>
            <a:ext cx="5508097" cy="2819400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Karen August: Greater Peterborough Chamber of Commerce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3352800" y="5410200"/>
            <a:ext cx="2561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PAFN February 25</a:t>
            </a:r>
            <a:r>
              <a:rPr lang="en-CA" baseline="30000" dirty="0" smtClean="0"/>
              <a:t>th</a:t>
            </a:r>
            <a:r>
              <a:rPr lang="en-CA" dirty="0" smtClean="0"/>
              <a:t>, 2016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Your reputation precedes you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Look at the way you present yourself, and the way that you interact with others, on your online platforms.  </a:t>
            </a:r>
          </a:p>
          <a:p>
            <a:r>
              <a:rPr lang="en-CA" dirty="0" smtClean="0"/>
              <a:t>Make sure that your picture of yourself, your posts and the opinions that you express online are SFW – Suitable for Work - and that they align with the image that you want people to notice when they meet you in person.  </a:t>
            </a:r>
          </a:p>
          <a:p>
            <a:r>
              <a:rPr lang="en-CA" dirty="0" smtClean="0"/>
              <a:t>Try Googling yourself to make sure that you are presenting a positive impression to the world.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 the connector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Make yourself the centre of your own network by introducing people who don’t know one another. Become a linchpin.</a:t>
            </a:r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Speak silently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Learn the art of body language and how to make people come to you in the room. </a:t>
            </a:r>
          </a:p>
          <a:p>
            <a:r>
              <a:rPr lang="en-CA" dirty="0" smtClean="0"/>
              <a:t>Study effective techniques to start (and end!) a conversation. </a:t>
            </a:r>
          </a:p>
          <a:p>
            <a:r>
              <a:rPr lang="en-CA" dirty="0" smtClean="0"/>
              <a:t>How and when to do the business card thing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A riddle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mtClean="0"/>
              <a:t>A great </a:t>
            </a:r>
            <a:r>
              <a:rPr lang="en-CA" dirty="0" smtClean="0"/>
              <a:t>elevator speech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Concise – 3 sentences max</a:t>
            </a:r>
          </a:p>
          <a:p>
            <a:r>
              <a:rPr lang="en-CA" dirty="0" smtClean="0"/>
              <a:t>Clear – would granny understand?</a:t>
            </a:r>
          </a:p>
          <a:p>
            <a:r>
              <a:rPr lang="en-CA" dirty="0" smtClean="0"/>
              <a:t>Tell a story – use case for support</a:t>
            </a:r>
          </a:p>
          <a:p>
            <a:r>
              <a:rPr lang="en-CA" dirty="0" smtClean="0"/>
              <a:t>Create a picture – how you help</a:t>
            </a:r>
          </a:p>
          <a:p>
            <a:r>
              <a:rPr lang="en-CA" dirty="0" smtClean="0"/>
              <a:t>More than one – be ready for all occasions</a:t>
            </a:r>
          </a:p>
          <a:p>
            <a:r>
              <a:rPr lang="en-CA" dirty="0" smtClean="0"/>
              <a:t>Write it down </a:t>
            </a:r>
          </a:p>
          <a:p>
            <a:r>
              <a:rPr lang="en-CA" dirty="0" smtClean="0"/>
              <a:t>Practice, practice, practice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Karen August: Greater Peterborough Chamber of Commerce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 Michelangelo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Develop a powerful elevator speech and </a:t>
            </a:r>
            <a:r>
              <a:rPr lang="en-CA" b="1" dirty="0" smtClean="0"/>
              <a:t>use it.</a:t>
            </a:r>
            <a:r>
              <a:rPr lang="en-CA" dirty="0" smtClean="0"/>
              <a:t> Chisel away at a long winded response until it is clean and crisp.  Remember, when Michelangelo was asked how he created his sculpture of David he supposedly said, “It was easy. All I did was chip away everything that didn’t look like David.” </a:t>
            </a:r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 David</a:t>
            </a:r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 A good elevator speech ISN’T easy, but the effort is well worth the reward.</a:t>
            </a:r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  <p:pic>
        <p:nvPicPr>
          <p:cNvPr id="5" name="Picture 2" descr="http://www.vam.ac.uk/__data/assets/image/0005/185225/2007BM5740_michelangelo_david_plaster_cast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343400" y="2438400"/>
            <a:ext cx="3407569" cy="3407569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Follow up</a:t>
            </a:r>
            <a:endParaRPr lang="en-CA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Prepare, prepare, prepare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Networking can be a huge waste of time – but it doesn’t have to be.</a:t>
            </a:r>
          </a:p>
          <a:p>
            <a:endParaRPr lang="en-CA" dirty="0" smtClean="0"/>
          </a:p>
          <a:p>
            <a:r>
              <a:rPr lang="en-CA" dirty="0" smtClean="0"/>
              <a:t>Approach a networking event like a donor request.  NOW you know what to do!</a:t>
            </a:r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And of course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 heaven’s sake – don’t arrive at an event hungry! Nobody ever made a good impression with asparagus in their teeth.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</a:t>
            </a:r>
            <a:r>
              <a:rPr lang="en-CA" dirty="0" smtClean="0">
                <a:solidFill>
                  <a:srgbClr val="FF0000"/>
                </a:solidFill>
              </a:rPr>
              <a:t>IS</a:t>
            </a:r>
            <a:r>
              <a:rPr lang="en-CA" dirty="0" smtClean="0"/>
              <a:t> networking?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			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  <p:pic>
        <p:nvPicPr>
          <p:cNvPr id="5" name="Content Placeholder 3" descr="hostilecrowd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2286000"/>
            <a:ext cx="3786232" cy="27155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</a:t>
            </a:r>
            <a:r>
              <a:rPr lang="en-CA" dirty="0" smtClean="0">
                <a:solidFill>
                  <a:srgbClr val="FF0000"/>
                </a:solidFill>
              </a:rPr>
              <a:t>not</a:t>
            </a:r>
            <a:r>
              <a:rPr lang="en-CA" dirty="0" smtClean="0"/>
              <a:t> to network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https://www.youtube.com/watch?v=pwGqPHAj6Kw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Remember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“First you have to be visible in the community.  You have to get out there and connect with people.  It’s not called net-sitting or net-eating.  It’s called </a:t>
            </a:r>
            <a:r>
              <a:rPr lang="en-CA" sz="4000" dirty="0" smtClean="0"/>
              <a:t>net</a:t>
            </a:r>
            <a:r>
              <a:rPr lang="en-CA" sz="4000" dirty="0" smtClean="0">
                <a:solidFill>
                  <a:srgbClr val="FF0000"/>
                </a:solidFill>
              </a:rPr>
              <a:t>work</a:t>
            </a:r>
            <a:r>
              <a:rPr lang="en-CA" sz="4000" dirty="0" smtClean="0"/>
              <a:t>ing</a:t>
            </a:r>
            <a:r>
              <a:rPr lang="en-CA" dirty="0" smtClean="0"/>
              <a:t>. You have to work at it.”</a:t>
            </a:r>
          </a:p>
          <a:p>
            <a:pPr algn="r">
              <a:buNone/>
            </a:pPr>
            <a:r>
              <a:rPr lang="en-CA" dirty="0" smtClean="0"/>
              <a:t>Dr. Ivan Misner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Congratulations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CA" dirty="0" smtClean="0"/>
              <a:t> Why networking is </a:t>
            </a:r>
            <a:r>
              <a:rPr lang="en-CA" dirty="0" smtClean="0">
                <a:solidFill>
                  <a:srgbClr val="FF0000"/>
                </a:solidFill>
              </a:rPr>
              <a:t>important</a:t>
            </a:r>
            <a:r>
              <a:rPr lang="en-CA" dirty="0" smtClean="0"/>
              <a:t> for fundraisers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CA" dirty="0" smtClean="0"/>
              <a:t>  How to stop </a:t>
            </a:r>
            <a:r>
              <a:rPr lang="en-CA" dirty="0" smtClean="0">
                <a:solidFill>
                  <a:srgbClr val="FF0000"/>
                </a:solidFill>
              </a:rPr>
              <a:t>wasting time </a:t>
            </a:r>
            <a:r>
              <a:rPr lang="en-CA" dirty="0" smtClean="0"/>
              <a:t>networking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CA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CA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</a:t>
            </a:r>
            <a:r>
              <a:rPr lang="en-CA" dirty="0" smtClean="0">
                <a:solidFill>
                  <a:srgbClr val="FF0000"/>
                </a:solidFill>
              </a:rPr>
              <a:t>IS</a:t>
            </a:r>
            <a:r>
              <a:rPr lang="en-CA" dirty="0" smtClean="0"/>
              <a:t> networking?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A supportive system of sharing information and service among individuals and groups having a common interest.  					</a:t>
            </a:r>
            <a:r>
              <a:rPr lang="en-CA" i="1" dirty="0" smtClean="0"/>
              <a:t>Dictionary.com</a:t>
            </a:r>
          </a:p>
          <a:p>
            <a:endParaRPr lang="en-CA" i="1" dirty="0" smtClean="0"/>
          </a:p>
          <a:p>
            <a:r>
              <a:rPr lang="en-CA" dirty="0" smtClean="0"/>
              <a:t>Creating a group of acquaintances and associates and keeping it active through regular communication for mutual benefit.  Networking is based on the question "How can I help?" and not with "What can I get?“  					</a:t>
            </a:r>
            <a:r>
              <a:rPr lang="en-CA" i="1" dirty="0" smtClean="0"/>
              <a:t>Business Dictionary.com</a:t>
            </a:r>
          </a:p>
          <a:p>
            <a:pPr>
              <a:buNone/>
            </a:pP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95600"/>
            <a:ext cx="8229600" cy="685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CA" sz="5400" dirty="0" smtClean="0"/>
              <a:t>Why        is important for</a:t>
            </a:r>
            <a:endParaRPr lang="en-CA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3329498" y="3886200"/>
            <a:ext cx="36371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5400" dirty="0" smtClean="0"/>
              <a:t>fundraisers  </a:t>
            </a:r>
            <a:endParaRPr lang="en-CA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3200400"/>
            <a:ext cx="40884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6600" dirty="0" smtClean="0">
                <a:solidFill>
                  <a:srgbClr val="FF0000"/>
                </a:solidFill>
              </a:rPr>
              <a:t>networking</a:t>
            </a:r>
            <a:endParaRPr lang="en-CA" sz="6600" dirty="0">
              <a:solidFill>
                <a:srgbClr val="FF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Fundraisers use </a:t>
            </a:r>
            <a:r>
              <a:rPr lang="en-CA" dirty="0" smtClean="0">
                <a:solidFill>
                  <a:srgbClr val="FF0000"/>
                </a:solidFill>
              </a:rPr>
              <a:t>networking</a:t>
            </a:r>
            <a:r>
              <a:rPr lang="en-CA" dirty="0" smtClean="0"/>
              <a:t> for ...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600" dirty="0" smtClean="0"/>
              <a:t>Developing case for support</a:t>
            </a:r>
          </a:p>
          <a:p>
            <a:r>
              <a:rPr lang="en-CA" sz="3600" dirty="0" smtClean="0"/>
              <a:t>Prospective donor research</a:t>
            </a:r>
          </a:p>
          <a:p>
            <a:r>
              <a:rPr lang="en-CA" sz="3600" dirty="0" smtClean="0"/>
              <a:t>Finding volunteers</a:t>
            </a:r>
          </a:p>
          <a:p>
            <a:r>
              <a:rPr lang="en-CA" sz="3600" dirty="0" smtClean="0"/>
              <a:t>Increasing sphere of influence – corporate, </a:t>
            </a:r>
            <a:r>
              <a:rPr lang="en-CA" sz="3600" dirty="0" err="1" smtClean="0"/>
              <a:t>gov</a:t>
            </a:r>
            <a:r>
              <a:rPr lang="en-CA" sz="3600" dirty="0" smtClean="0"/>
              <a:t>., social, civic, professional</a:t>
            </a:r>
          </a:p>
          <a:p>
            <a:r>
              <a:rPr lang="en-CA" sz="3600" dirty="0" smtClean="0"/>
              <a:t>PR/Communications – mission &amp; vision</a:t>
            </a:r>
          </a:p>
          <a:p>
            <a:endParaRPr lang="en-CA" sz="3600" dirty="0" smtClean="0"/>
          </a:p>
          <a:p>
            <a:endParaRPr lang="en-CA" sz="36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00400"/>
            <a:ext cx="8229600" cy="6397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CA" sz="6600" dirty="0" smtClean="0">
                <a:solidFill>
                  <a:srgbClr val="FF0000"/>
                </a:solidFill>
              </a:rPr>
              <a:t>                 wasting time</a:t>
            </a:r>
            <a:endParaRPr lang="en-CA" sz="54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743200"/>
            <a:ext cx="8305800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CA" sz="5400" dirty="0" smtClean="0"/>
              <a:t>How to stop     networking</a:t>
            </a:r>
            <a:endParaRPr lang="en-CA" sz="5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“How can I help?”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Adopt a new attitude. Surround yourself with people that you think you can learn from, rather than people who you think can help you. </a:t>
            </a:r>
          </a:p>
          <a:p>
            <a:r>
              <a:rPr lang="en-CA" dirty="0" smtClean="0"/>
              <a:t>Be generous with your knowledge and connections.</a:t>
            </a:r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Ask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Write down some great questions as conversation starters,  then </a:t>
            </a:r>
            <a:r>
              <a:rPr lang="en-CA" dirty="0" smtClean="0"/>
              <a:t>practice.  Then </a:t>
            </a:r>
            <a:r>
              <a:rPr lang="en-CA" dirty="0" smtClean="0"/>
              <a:t>practice </a:t>
            </a:r>
            <a:r>
              <a:rPr lang="en-CA" dirty="0" smtClean="0"/>
              <a:t>them again.  </a:t>
            </a:r>
            <a:r>
              <a:rPr lang="en-CA" dirty="0" smtClean="0"/>
              <a:t>You might need a trusted friend to help you.</a:t>
            </a:r>
          </a:p>
          <a:p>
            <a:r>
              <a:rPr lang="en-CA" dirty="0" smtClean="0"/>
              <a:t>You only get one chance to make a first impression so be prepared. 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Have a reason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CA" dirty="0" smtClean="0"/>
              <a:t>Attend new places and events with a purpose in mind. Know why you’re there - $1m, a planned gift, a board member or gift in kind?</a:t>
            </a:r>
          </a:p>
          <a:p>
            <a:pPr marL="514350" indent="-514350"/>
            <a:r>
              <a:rPr lang="en-CA" dirty="0" smtClean="0"/>
              <a:t>Make it a goal to connect with at least  two new people, and to follow up with them the next day to make the relationship ‘stick’.</a:t>
            </a:r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Karen August: Greater Peterborough Chamber of Commerce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11104</TotalTime>
  <Words>823</Words>
  <Application>Microsoft Office PowerPoint</Application>
  <PresentationFormat>On-screen Show (4:3)</PresentationFormat>
  <Paragraphs>114</Paragraphs>
  <Slides>22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Custom Design</vt:lpstr>
      <vt:lpstr>1_Custom Design</vt:lpstr>
      <vt:lpstr> Stop Wasting Time Networking</vt:lpstr>
      <vt:lpstr>What IS networking?</vt:lpstr>
      <vt:lpstr>What IS networking?</vt:lpstr>
      <vt:lpstr>Slide 4</vt:lpstr>
      <vt:lpstr>Fundraisers use networking for ... </vt:lpstr>
      <vt:lpstr>Slide 6</vt:lpstr>
      <vt:lpstr>“How can I help?”</vt:lpstr>
      <vt:lpstr>Ask questions</vt:lpstr>
      <vt:lpstr>Have a reason</vt:lpstr>
      <vt:lpstr>Your reputation precedes you</vt:lpstr>
      <vt:lpstr>Be the connector</vt:lpstr>
      <vt:lpstr>Speak silently</vt:lpstr>
      <vt:lpstr>A riddle</vt:lpstr>
      <vt:lpstr>A great elevator speech</vt:lpstr>
      <vt:lpstr>Be Michelangelo</vt:lpstr>
      <vt:lpstr>Be David</vt:lpstr>
      <vt:lpstr>Follow up</vt:lpstr>
      <vt:lpstr>Prepare, prepare, prepare</vt:lpstr>
      <vt:lpstr>And of course</vt:lpstr>
      <vt:lpstr>How not to network</vt:lpstr>
      <vt:lpstr>Remember</vt:lpstr>
      <vt:lpstr>Congratulations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Shelby Parker</dc:creator>
  <cp:lastModifiedBy>kaugust</cp:lastModifiedBy>
  <cp:revision>696</cp:revision>
  <dcterms:created xsi:type="dcterms:W3CDTF">2014-12-01T15:53:36Z</dcterms:created>
  <dcterms:modified xsi:type="dcterms:W3CDTF">2016-02-23T19:36:44Z</dcterms:modified>
</cp:coreProperties>
</file>